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80" r:id="rId5"/>
    <p:sldId id="2147473370" r:id="rId6"/>
    <p:sldId id="275" r:id="rId7"/>
    <p:sldId id="2147473371" r:id="rId8"/>
    <p:sldId id="2147473372" r:id="rId9"/>
    <p:sldId id="2147473373" r:id="rId10"/>
    <p:sldId id="2147473374" r:id="rId11"/>
    <p:sldId id="2147473375" r:id="rId12"/>
    <p:sldId id="2147473376" r:id="rId13"/>
    <p:sldId id="2147473378" r:id="rId14"/>
    <p:sldId id="2147473381" r:id="rId15"/>
    <p:sldId id="2147473386" r:id="rId16"/>
    <p:sldId id="2147473387" r:id="rId17"/>
    <p:sldId id="2147473385" r:id="rId18"/>
    <p:sldId id="2147473382" r:id="rId19"/>
    <p:sldId id="2147473383" r:id="rId20"/>
    <p:sldId id="2147470619" r:id="rId21"/>
    <p:sldId id="21474733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A599CF-6AA2-4DD4-8653-C2A507EE20A7}">
          <p14:sldIdLst>
            <p14:sldId id="280"/>
            <p14:sldId id="2147473370"/>
            <p14:sldId id="275"/>
            <p14:sldId id="2147473371"/>
            <p14:sldId id="2147473372"/>
            <p14:sldId id="2147473373"/>
            <p14:sldId id="2147473374"/>
            <p14:sldId id="2147473375"/>
            <p14:sldId id="2147473376"/>
            <p14:sldId id="2147473378"/>
            <p14:sldId id="2147473381"/>
            <p14:sldId id="2147473386"/>
            <p14:sldId id="2147473387"/>
            <p14:sldId id="2147473385"/>
            <p14:sldId id="2147473382"/>
            <p14:sldId id="2147473383"/>
            <p14:sldId id="2147470619"/>
          </p14:sldIdLst>
        </p14:section>
        <p14:section name="Backup" id="{03DDBABA-271D-4EE1-B766-3D093E6C67BB}">
          <p14:sldIdLst>
            <p14:sldId id="21474733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467F5F-A2F6-D5B5-8542-B8FAA38D685F}" name="Keisha Ridwan" initials="KR" userId="S::keisha.ridwan@landorandfitch.com::b5d18e47-bc42-422a-a197-fcf3ca4d761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chamia, Sanket A" userId="7d550700-98ff-44be-8d13-1603ede741fa" providerId="ADAL" clId="{AF5605F9-3D58-4914-A01C-67461E32098D}"/>
    <pc:docChg chg="addSld delSld modSld sldOrd addSection modSection">
      <pc:chgData name="Panchamia, Sanket A" userId="7d550700-98ff-44be-8d13-1603ede741fa" providerId="ADAL" clId="{AF5605F9-3D58-4914-A01C-67461E32098D}" dt="2025-02-03T07:35:34.683" v="10" actId="1076"/>
      <pc:docMkLst>
        <pc:docMk/>
      </pc:docMkLst>
      <pc:sldChg chg="ord">
        <pc:chgData name="Panchamia, Sanket A" userId="7d550700-98ff-44be-8d13-1603ede741fa" providerId="ADAL" clId="{AF5605F9-3D58-4914-A01C-67461E32098D}" dt="2025-01-30T08:52:08.263" v="7"/>
        <pc:sldMkLst>
          <pc:docMk/>
          <pc:sldMk cId="44790245" sldId="2147473377"/>
        </pc:sldMkLst>
      </pc:sldChg>
      <pc:sldChg chg="ord">
        <pc:chgData name="Panchamia, Sanket A" userId="7d550700-98ff-44be-8d13-1603ede741fa" providerId="ADAL" clId="{AF5605F9-3D58-4914-A01C-67461E32098D}" dt="2025-01-30T08:51:35.743" v="1"/>
        <pc:sldMkLst>
          <pc:docMk/>
          <pc:sldMk cId="2729673069" sldId="2147473378"/>
        </pc:sldMkLst>
      </pc:sldChg>
      <pc:sldChg chg="modSp mod">
        <pc:chgData name="Panchamia, Sanket A" userId="7d550700-98ff-44be-8d13-1603ede741fa" providerId="ADAL" clId="{AF5605F9-3D58-4914-A01C-67461E32098D}" dt="2025-02-03T07:35:34.683" v="10" actId="1076"/>
        <pc:sldMkLst>
          <pc:docMk/>
          <pc:sldMk cId="222379231" sldId="2147473383"/>
        </pc:sldMkLst>
        <pc:spChg chg="mod">
          <ac:chgData name="Panchamia, Sanket A" userId="7d550700-98ff-44be-8d13-1603ede741fa" providerId="ADAL" clId="{AF5605F9-3D58-4914-A01C-67461E32098D}" dt="2025-02-03T07:35:34.683" v="10" actId="1076"/>
          <ac:spMkLst>
            <pc:docMk/>
            <pc:sldMk cId="222379231" sldId="2147473383"/>
            <ac:spMk id="14" creationId="{EDB27AD7-E390-D1CD-11DB-DE40004B2D52}"/>
          </ac:spMkLst>
        </pc:spChg>
      </pc:sldChg>
      <pc:sldChg chg="new del">
        <pc:chgData name="Panchamia, Sanket A" userId="7d550700-98ff-44be-8d13-1603ede741fa" providerId="ADAL" clId="{AF5605F9-3D58-4914-A01C-67461E32098D}" dt="2025-01-30T08:51:50.108" v="3" actId="47"/>
        <pc:sldMkLst>
          <pc:docMk/>
          <pc:sldMk cId="467115926" sldId="2147473388"/>
        </pc:sldMkLst>
      </pc:sldChg>
    </pc:docChg>
  </pc:docChgLst>
  <pc:docChgLst>
    <pc:chgData name="Chatterjee, Dipankar" userId="S::dipankar.chatterjee@unisys.com::6ddb556a-9657-4367-8857-7a6d9c1bbc8f" providerId="AD" clId="Web-{5DBA4820-85D9-2B8E-D152-99BA2FFBAEB2}"/>
    <pc:docChg chg="modSld">
      <pc:chgData name="Chatterjee, Dipankar" userId="S::dipankar.chatterjee@unisys.com::6ddb556a-9657-4367-8857-7a6d9c1bbc8f" providerId="AD" clId="Web-{5DBA4820-85D9-2B8E-D152-99BA2FFBAEB2}" dt="2025-01-31T08:33:42.280" v="2" actId="20577"/>
      <pc:docMkLst>
        <pc:docMk/>
      </pc:docMkLst>
      <pc:sldChg chg="modSp">
        <pc:chgData name="Chatterjee, Dipankar" userId="S::dipankar.chatterjee@unisys.com::6ddb556a-9657-4367-8857-7a6d9c1bbc8f" providerId="AD" clId="Web-{5DBA4820-85D9-2B8E-D152-99BA2FFBAEB2}" dt="2025-01-31T08:33:42.280" v="2" actId="20577"/>
        <pc:sldMkLst>
          <pc:docMk/>
          <pc:sldMk cId="1042142738" sldId="280"/>
        </pc:sldMkLst>
        <pc:spChg chg="mod">
          <ac:chgData name="Chatterjee, Dipankar" userId="S::dipankar.chatterjee@unisys.com::6ddb556a-9657-4367-8857-7a6d9c1bbc8f" providerId="AD" clId="Web-{5DBA4820-85D9-2B8E-D152-99BA2FFBAEB2}" dt="2025-01-31T08:33:42.280" v="2" actId="20577"/>
          <ac:spMkLst>
            <pc:docMk/>
            <pc:sldMk cId="1042142738" sldId="280"/>
            <ac:spMk id="6" creationId="{797D9637-A0DF-DF38-81F3-BA0BCDA58409}"/>
          </ac:spMkLst>
        </pc:spChg>
      </pc:sldChg>
    </pc:docChg>
  </pc:docChgLst>
  <pc:docChgLst>
    <pc:chgData name="Durai, Narayanan" userId="2aa375fa-673b-4d26-a21c-7d5f77a88df9" providerId="ADAL" clId="{88FE9E55-927A-48D0-8088-95F9CDB354DF}"/>
    <pc:docChg chg="delSld modSection">
      <pc:chgData name="Durai, Narayanan" userId="2aa375fa-673b-4d26-a21c-7d5f77a88df9" providerId="ADAL" clId="{88FE9E55-927A-48D0-8088-95F9CDB354DF}" dt="2025-03-17T09:35:00.765" v="0" actId="47"/>
      <pc:docMkLst>
        <pc:docMk/>
      </pc:docMkLst>
      <pc:sldChg chg="del">
        <pc:chgData name="Durai, Narayanan" userId="2aa375fa-673b-4d26-a21c-7d5f77a88df9" providerId="ADAL" clId="{88FE9E55-927A-48D0-8088-95F9CDB354DF}" dt="2025-03-17T09:35:00.765" v="0" actId="47"/>
        <pc:sldMkLst>
          <pc:docMk/>
          <pc:sldMk cId="3843841291" sldId="256"/>
        </pc:sldMkLst>
      </pc:sldChg>
    </pc:docChg>
  </pc:docChgLst>
  <pc:docChgLst>
    <pc:chgData name="Chatterjee, Dipankar" userId="6ddb556a-9657-4367-8857-7a6d9c1bbc8f" providerId="ADAL" clId="{A7FDD5CF-4387-437A-A42D-FE3E87CFA9FD}"/>
    <pc:docChg chg="undo redo custSel addSld delSld modSld sldOrd">
      <pc:chgData name="Chatterjee, Dipankar" userId="6ddb556a-9657-4367-8857-7a6d9c1bbc8f" providerId="ADAL" clId="{A7FDD5CF-4387-437A-A42D-FE3E87CFA9FD}" dt="2025-01-30T07:33:28.683" v="876"/>
      <pc:docMkLst>
        <pc:docMk/>
      </pc:docMkLst>
      <pc:sldChg chg="modSp mod">
        <pc:chgData name="Chatterjee, Dipankar" userId="6ddb556a-9657-4367-8857-7a6d9c1bbc8f" providerId="ADAL" clId="{A7FDD5CF-4387-437A-A42D-FE3E87CFA9FD}" dt="2025-01-30T07:29:14.385" v="857" actId="20577"/>
        <pc:sldMkLst>
          <pc:docMk/>
          <pc:sldMk cId="3843841291" sldId="256"/>
        </pc:sldMkLst>
      </pc:sldChg>
      <pc:sldChg chg="del">
        <pc:chgData name="Chatterjee, Dipankar" userId="6ddb556a-9657-4367-8857-7a6d9c1bbc8f" providerId="ADAL" clId="{A7FDD5CF-4387-437A-A42D-FE3E87CFA9FD}" dt="2025-01-30T07:10:41.977" v="490" actId="47"/>
        <pc:sldMkLst>
          <pc:docMk/>
          <pc:sldMk cId="1058967429" sldId="262"/>
        </pc:sldMkLst>
      </pc:sldChg>
      <pc:sldChg chg="del">
        <pc:chgData name="Chatterjee, Dipankar" userId="6ddb556a-9657-4367-8857-7a6d9c1bbc8f" providerId="ADAL" clId="{A7FDD5CF-4387-437A-A42D-FE3E87CFA9FD}" dt="2025-01-30T07:12:48.356" v="616" actId="47"/>
        <pc:sldMkLst>
          <pc:docMk/>
          <pc:sldMk cId="3250468316" sldId="263"/>
        </pc:sldMkLst>
      </pc:sldChg>
      <pc:sldChg chg="modSp add del mod">
        <pc:chgData name="Chatterjee, Dipankar" userId="6ddb556a-9657-4367-8857-7a6d9c1bbc8f" providerId="ADAL" clId="{A7FDD5CF-4387-437A-A42D-FE3E87CFA9FD}" dt="2025-01-30T07:17:39.256" v="706" actId="47"/>
        <pc:sldMkLst>
          <pc:docMk/>
          <pc:sldMk cId="3371675682" sldId="264"/>
        </pc:sldMkLst>
      </pc:sldChg>
      <pc:sldChg chg="del">
        <pc:chgData name="Chatterjee, Dipankar" userId="6ddb556a-9657-4367-8857-7a6d9c1bbc8f" providerId="ADAL" clId="{A7FDD5CF-4387-437A-A42D-FE3E87CFA9FD}" dt="2025-01-30T07:03:43.973" v="317" actId="47"/>
        <pc:sldMkLst>
          <pc:docMk/>
          <pc:sldMk cId="1599368014" sldId="265"/>
        </pc:sldMkLst>
      </pc:sldChg>
      <pc:sldChg chg="del">
        <pc:chgData name="Chatterjee, Dipankar" userId="6ddb556a-9657-4367-8857-7a6d9c1bbc8f" providerId="ADAL" clId="{A7FDD5CF-4387-437A-A42D-FE3E87CFA9FD}" dt="2025-01-30T07:00:47.478" v="301" actId="47"/>
        <pc:sldMkLst>
          <pc:docMk/>
          <pc:sldMk cId="437399406" sldId="266"/>
        </pc:sldMkLst>
      </pc:sldChg>
      <pc:sldChg chg="del">
        <pc:chgData name="Chatterjee, Dipankar" userId="6ddb556a-9657-4367-8857-7a6d9c1bbc8f" providerId="ADAL" clId="{A7FDD5CF-4387-437A-A42D-FE3E87CFA9FD}" dt="2025-01-30T07:13:45.238" v="653" actId="47"/>
        <pc:sldMkLst>
          <pc:docMk/>
          <pc:sldMk cId="696811640" sldId="267"/>
        </pc:sldMkLst>
      </pc:sldChg>
      <pc:sldChg chg="del">
        <pc:chgData name="Chatterjee, Dipankar" userId="6ddb556a-9657-4367-8857-7a6d9c1bbc8f" providerId="ADAL" clId="{A7FDD5CF-4387-437A-A42D-FE3E87CFA9FD}" dt="2025-01-30T07:13:45.852" v="654" actId="47"/>
        <pc:sldMkLst>
          <pc:docMk/>
          <pc:sldMk cId="3249551765" sldId="268"/>
        </pc:sldMkLst>
      </pc:sldChg>
      <pc:sldChg chg="del">
        <pc:chgData name="Chatterjee, Dipankar" userId="6ddb556a-9657-4367-8857-7a6d9c1bbc8f" providerId="ADAL" clId="{A7FDD5CF-4387-437A-A42D-FE3E87CFA9FD}" dt="2025-01-30T07:13:46.404" v="655" actId="47"/>
        <pc:sldMkLst>
          <pc:docMk/>
          <pc:sldMk cId="3201951927" sldId="269"/>
        </pc:sldMkLst>
      </pc:sldChg>
      <pc:sldChg chg="addSp modSp mod">
        <pc:chgData name="Chatterjee, Dipankar" userId="6ddb556a-9657-4367-8857-7a6d9c1bbc8f" providerId="ADAL" clId="{A7FDD5CF-4387-437A-A42D-FE3E87CFA9FD}" dt="2025-01-30T07:32:25.307" v="863"/>
        <pc:sldMkLst>
          <pc:docMk/>
          <pc:sldMk cId="3505558259" sldId="275"/>
        </pc:sldMkLst>
        <pc:spChg chg="mod">
          <ac:chgData name="Chatterjee, Dipankar" userId="6ddb556a-9657-4367-8857-7a6d9c1bbc8f" providerId="ADAL" clId="{A7FDD5CF-4387-437A-A42D-FE3E87CFA9FD}" dt="2025-01-30T07:20:08.113" v="754" actId="20577"/>
          <ac:spMkLst>
            <pc:docMk/>
            <pc:sldMk cId="3505558259" sldId="275"/>
            <ac:spMk id="4" creationId="{0E065C41-F465-DD33-29C6-55A6B636B9BF}"/>
          </ac:spMkLst>
        </pc:spChg>
        <pc:spChg chg="mod">
          <ac:chgData name="Chatterjee, Dipankar" userId="6ddb556a-9657-4367-8857-7a6d9c1bbc8f" providerId="ADAL" clId="{A7FDD5CF-4387-437A-A42D-FE3E87CFA9FD}" dt="2025-01-30T07:14:53.714" v="666" actId="255"/>
          <ac:spMkLst>
            <pc:docMk/>
            <pc:sldMk cId="3505558259" sldId="275"/>
            <ac:spMk id="8" creationId="{4717EEE2-40E6-0D3B-187B-111BD47AC84B}"/>
          </ac:spMkLst>
        </pc:spChg>
        <pc:picChg chg="add mod">
          <ac:chgData name="Chatterjee, Dipankar" userId="6ddb556a-9657-4367-8857-7a6d9c1bbc8f" providerId="ADAL" clId="{A7FDD5CF-4387-437A-A42D-FE3E87CFA9FD}" dt="2025-01-30T07:32:25.307" v="863"/>
          <ac:picMkLst>
            <pc:docMk/>
            <pc:sldMk cId="3505558259" sldId="275"/>
            <ac:picMk id="3" creationId="{608E4725-ADCB-E61B-6A9A-365B5C09276E}"/>
          </ac:picMkLst>
        </pc:picChg>
      </pc:sldChg>
      <pc:sldChg chg="addSp modSp mod">
        <pc:chgData name="Chatterjee, Dipankar" userId="6ddb556a-9657-4367-8857-7a6d9c1bbc8f" providerId="ADAL" clId="{A7FDD5CF-4387-437A-A42D-FE3E87CFA9FD}" dt="2025-01-30T07:32:19.703" v="862" actId="1076"/>
        <pc:sldMkLst>
          <pc:docMk/>
          <pc:sldMk cId="1042142738" sldId="280"/>
        </pc:sldMkLst>
        <pc:spChg chg="mod">
          <ac:chgData name="Chatterjee, Dipankar" userId="6ddb556a-9657-4367-8857-7a6d9c1bbc8f" providerId="ADAL" clId="{A7FDD5CF-4387-437A-A42D-FE3E87CFA9FD}" dt="2025-01-30T07:19:45.088" v="750" actId="20577"/>
          <ac:spMkLst>
            <pc:docMk/>
            <pc:sldMk cId="1042142738" sldId="280"/>
            <ac:spMk id="3" creationId="{927B55FE-34DD-A730-9498-D3F5A02CDF8A}"/>
          </ac:spMkLst>
        </pc:spChg>
        <pc:spChg chg="mod">
          <ac:chgData name="Chatterjee, Dipankar" userId="6ddb556a-9657-4367-8857-7a6d9c1bbc8f" providerId="ADAL" clId="{A7FDD5CF-4387-437A-A42D-FE3E87CFA9FD}" dt="2025-01-30T07:26:45.994" v="847" actId="14100"/>
          <ac:spMkLst>
            <pc:docMk/>
            <pc:sldMk cId="1042142738" sldId="280"/>
            <ac:spMk id="6" creationId="{797D9637-A0DF-DF38-81F3-BA0BCDA58409}"/>
          </ac:spMkLst>
        </pc:spChg>
        <pc:spChg chg="mod">
          <ac:chgData name="Chatterjee, Dipankar" userId="6ddb556a-9657-4367-8857-7a6d9c1bbc8f" providerId="ADAL" clId="{A7FDD5CF-4387-437A-A42D-FE3E87CFA9FD}" dt="2025-01-30T07:27:02.861" v="849" actId="20577"/>
          <ac:spMkLst>
            <pc:docMk/>
            <pc:sldMk cId="1042142738" sldId="280"/>
            <ac:spMk id="8" creationId="{E2D20266-49B6-D670-9C18-6B398F47D434}"/>
          </ac:spMkLst>
        </pc:spChg>
        <pc:spChg chg="mod">
          <ac:chgData name="Chatterjee, Dipankar" userId="6ddb556a-9657-4367-8857-7a6d9c1bbc8f" providerId="ADAL" clId="{A7FDD5CF-4387-437A-A42D-FE3E87CFA9FD}" dt="2025-01-30T07:14:03.694" v="656" actId="108"/>
          <ac:spMkLst>
            <pc:docMk/>
            <pc:sldMk cId="1042142738" sldId="280"/>
            <ac:spMk id="14" creationId="{27A8C71F-A76E-EF71-0050-E8FB6C0A387F}"/>
          </ac:spMkLst>
        </pc:spChg>
      </pc:sldChg>
      <pc:sldChg chg="del">
        <pc:chgData name="Chatterjee, Dipankar" userId="6ddb556a-9657-4367-8857-7a6d9c1bbc8f" providerId="ADAL" clId="{A7FDD5CF-4387-437A-A42D-FE3E87CFA9FD}" dt="2025-01-30T07:18:15.066" v="732" actId="47"/>
        <pc:sldMkLst>
          <pc:docMk/>
          <pc:sldMk cId="3623267662" sldId="282"/>
        </pc:sldMkLst>
      </pc:sldChg>
      <pc:sldChg chg="del">
        <pc:chgData name="Chatterjee, Dipankar" userId="6ddb556a-9657-4367-8857-7a6d9c1bbc8f" providerId="ADAL" clId="{A7FDD5CF-4387-437A-A42D-FE3E87CFA9FD}" dt="2025-01-30T07:18:13.445" v="730" actId="47"/>
        <pc:sldMkLst>
          <pc:docMk/>
          <pc:sldMk cId="1931008648" sldId="452"/>
        </pc:sldMkLst>
      </pc:sldChg>
      <pc:sldChg chg="del">
        <pc:chgData name="Chatterjee, Dipankar" userId="6ddb556a-9657-4367-8857-7a6d9c1bbc8f" providerId="ADAL" clId="{A7FDD5CF-4387-437A-A42D-FE3E87CFA9FD}" dt="2025-01-30T07:18:12.640" v="729" actId="47"/>
        <pc:sldMkLst>
          <pc:docMk/>
          <pc:sldMk cId="372266706" sldId="516"/>
        </pc:sldMkLst>
      </pc:sldChg>
      <pc:sldChg chg="del">
        <pc:chgData name="Chatterjee, Dipankar" userId="6ddb556a-9657-4367-8857-7a6d9c1bbc8f" providerId="ADAL" clId="{A7FDD5CF-4387-437A-A42D-FE3E87CFA9FD}" dt="2025-01-30T07:18:16.235" v="733" actId="47"/>
        <pc:sldMkLst>
          <pc:docMk/>
          <pc:sldMk cId="290325501" sldId="525"/>
        </pc:sldMkLst>
      </pc:sldChg>
      <pc:sldChg chg="modSp mod">
        <pc:chgData name="Chatterjee, Dipankar" userId="6ddb556a-9657-4367-8857-7a6d9c1bbc8f" providerId="ADAL" clId="{A7FDD5CF-4387-437A-A42D-FE3E87CFA9FD}" dt="2025-01-30T07:28:55.526" v="855" actId="108"/>
        <pc:sldMkLst>
          <pc:docMk/>
          <pc:sldMk cId="328690711" sldId="2147470619"/>
        </pc:sldMkLst>
        <pc:spChg chg="mod">
          <ac:chgData name="Chatterjee, Dipankar" userId="6ddb556a-9657-4367-8857-7a6d9c1bbc8f" providerId="ADAL" clId="{A7FDD5CF-4387-437A-A42D-FE3E87CFA9FD}" dt="2025-01-30T07:18:52.113" v="737" actId="20577"/>
          <ac:spMkLst>
            <pc:docMk/>
            <pc:sldMk cId="328690711" sldId="2147470619"/>
            <ac:spMk id="2" creationId="{D935708C-053F-183D-B88E-6B35B7ECBFA0}"/>
          </ac:spMkLst>
        </pc:spChg>
        <pc:spChg chg="mod">
          <ac:chgData name="Chatterjee, Dipankar" userId="6ddb556a-9657-4367-8857-7a6d9c1bbc8f" providerId="ADAL" clId="{A7FDD5CF-4387-437A-A42D-FE3E87CFA9FD}" dt="2025-01-30T07:28:55.526" v="855" actId="108"/>
          <ac:spMkLst>
            <pc:docMk/>
            <pc:sldMk cId="328690711" sldId="2147470619"/>
            <ac:spMk id="3" creationId="{D520873D-914B-9855-F849-23A76812DD74}"/>
          </ac:spMkLst>
        </pc:spChg>
        <pc:spChg chg="mod">
          <ac:chgData name="Chatterjee, Dipankar" userId="6ddb556a-9657-4367-8857-7a6d9c1bbc8f" providerId="ADAL" clId="{A7FDD5CF-4387-437A-A42D-FE3E87CFA9FD}" dt="2025-01-30T07:18:36.521" v="734"/>
          <ac:spMkLst>
            <pc:docMk/>
            <pc:sldMk cId="328690711" sldId="2147470619"/>
            <ac:spMk id="4" creationId="{094DC2E8-863C-C0D1-F282-F3AE7A101C07}"/>
          </ac:spMkLst>
        </pc:spChg>
      </pc:sldChg>
      <pc:sldChg chg="del">
        <pc:chgData name="Chatterjee, Dipankar" userId="6ddb556a-9657-4367-8857-7a6d9c1bbc8f" providerId="ADAL" clId="{A7FDD5CF-4387-437A-A42D-FE3E87CFA9FD}" dt="2025-01-30T07:18:44.621" v="735" actId="47"/>
        <pc:sldMkLst>
          <pc:docMk/>
          <pc:sldMk cId="629130790" sldId="2147470620"/>
        </pc:sldMkLst>
      </pc:sldChg>
      <pc:sldChg chg="del">
        <pc:chgData name="Chatterjee, Dipankar" userId="6ddb556a-9657-4367-8857-7a6d9c1bbc8f" providerId="ADAL" clId="{A7FDD5CF-4387-437A-A42D-FE3E87CFA9FD}" dt="2025-01-30T07:18:14.451" v="731" actId="47"/>
        <pc:sldMkLst>
          <pc:docMk/>
          <pc:sldMk cId="355416201" sldId="2147470621"/>
        </pc:sldMkLst>
      </pc:sldChg>
      <pc:sldChg chg="addSp delSp modSp mod">
        <pc:chgData name="Chatterjee, Dipankar" userId="6ddb556a-9657-4367-8857-7a6d9c1bbc8f" providerId="ADAL" clId="{A7FDD5CF-4387-437A-A42D-FE3E87CFA9FD}" dt="2025-01-30T07:27:55.511" v="851" actId="20577"/>
        <pc:sldMkLst>
          <pc:docMk/>
          <pc:sldMk cId="120027467" sldId="2147473370"/>
        </pc:sldMkLst>
        <pc:spChg chg="add mod">
          <ac:chgData name="Chatterjee, Dipankar" userId="6ddb556a-9657-4367-8857-7a6d9c1bbc8f" providerId="ADAL" clId="{A7FDD5CF-4387-437A-A42D-FE3E87CFA9FD}" dt="2025-01-30T07:19:58.842" v="752"/>
          <ac:spMkLst>
            <pc:docMk/>
            <pc:sldMk cId="120027467" sldId="2147473370"/>
            <ac:spMk id="4" creationId="{F3A51FBB-C8F8-7C56-E68B-F0E0A8025E74}"/>
          </ac:spMkLst>
        </pc:spChg>
        <pc:spChg chg="mod">
          <ac:chgData name="Chatterjee, Dipankar" userId="6ddb556a-9657-4367-8857-7a6d9c1bbc8f" providerId="ADAL" clId="{A7FDD5CF-4387-437A-A42D-FE3E87CFA9FD}" dt="2025-01-30T07:27:55.511" v="851" actId="20577"/>
          <ac:spMkLst>
            <pc:docMk/>
            <pc:sldMk cId="120027467" sldId="2147473370"/>
            <ac:spMk id="16" creationId="{FB7C2C1C-1362-93BE-819E-0BD9F749DD25}"/>
          </ac:spMkLst>
        </pc:spChg>
      </pc:sldChg>
      <pc:sldChg chg="addSp modSp mod">
        <pc:chgData name="Chatterjee, Dipankar" userId="6ddb556a-9657-4367-8857-7a6d9c1bbc8f" providerId="ADAL" clId="{A7FDD5CF-4387-437A-A42D-FE3E87CFA9FD}" dt="2025-01-30T07:32:29.020" v="864"/>
        <pc:sldMkLst>
          <pc:docMk/>
          <pc:sldMk cId="1990146991" sldId="2147473371"/>
        </pc:sldMkLst>
        <pc:spChg chg="mod">
          <ac:chgData name="Chatterjee, Dipankar" userId="6ddb556a-9657-4367-8857-7a6d9c1bbc8f" providerId="ADAL" clId="{A7FDD5CF-4387-437A-A42D-FE3E87CFA9FD}" dt="2025-01-30T07:20:18.264" v="756" actId="20577"/>
          <ac:spMkLst>
            <pc:docMk/>
            <pc:sldMk cId="1990146991" sldId="2147473371"/>
            <ac:spMk id="4" creationId="{0ACA00DC-3EEB-B837-DAAB-C44C964466D2}"/>
          </ac:spMkLst>
        </pc:spChg>
        <pc:spChg chg="mod">
          <ac:chgData name="Chatterjee, Dipankar" userId="6ddb556a-9657-4367-8857-7a6d9c1bbc8f" providerId="ADAL" clId="{A7FDD5CF-4387-437A-A42D-FE3E87CFA9FD}" dt="2025-01-30T07:14:59.558" v="667" actId="108"/>
          <ac:spMkLst>
            <pc:docMk/>
            <pc:sldMk cId="1990146991" sldId="2147473371"/>
            <ac:spMk id="8" creationId="{76212C30-96F8-947D-817F-15A82E9F6BC4}"/>
          </ac:spMkLst>
        </pc:spChg>
        <pc:picChg chg="add mod">
          <ac:chgData name="Chatterjee, Dipankar" userId="6ddb556a-9657-4367-8857-7a6d9c1bbc8f" providerId="ADAL" clId="{A7FDD5CF-4387-437A-A42D-FE3E87CFA9FD}" dt="2025-01-30T07:32:29.020" v="864"/>
          <ac:picMkLst>
            <pc:docMk/>
            <pc:sldMk cId="1990146991" sldId="2147473371"/>
            <ac:picMk id="3" creationId="{5D8D7716-485D-D617-87FB-7D4B9E30F277}"/>
          </ac:picMkLst>
        </pc:picChg>
      </pc:sldChg>
      <pc:sldChg chg="addSp modSp mod">
        <pc:chgData name="Chatterjee, Dipankar" userId="6ddb556a-9657-4367-8857-7a6d9c1bbc8f" providerId="ADAL" clId="{A7FDD5CF-4387-437A-A42D-FE3E87CFA9FD}" dt="2025-01-30T07:32:32.930" v="865"/>
        <pc:sldMkLst>
          <pc:docMk/>
          <pc:sldMk cId="1305900719" sldId="2147473372"/>
        </pc:sldMkLst>
        <pc:spChg chg="mod">
          <ac:chgData name="Chatterjee, Dipankar" userId="6ddb556a-9657-4367-8857-7a6d9c1bbc8f" providerId="ADAL" clId="{A7FDD5CF-4387-437A-A42D-FE3E87CFA9FD}" dt="2025-01-30T07:20:22.683" v="758" actId="20577"/>
          <ac:spMkLst>
            <pc:docMk/>
            <pc:sldMk cId="1305900719" sldId="2147473372"/>
            <ac:spMk id="4" creationId="{D7CEBC84-37D7-39D2-9F80-C1CB7DC9B38A}"/>
          </ac:spMkLst>
        </pc:spChg>
        <pc:spChg chg="mod">
          <ac:chgData name="Chatterjee, Dipankar" userId="6ddb556a-9657-4367-8857-7a6d9c1bbc8f" providerId="ADAL" clId="{A7FDD5CF-4387-437A-A42D-FE3E87CFA9FD}" dt="2025-01-30T07:15:09.156" v="668" actId="108"/>
          <ac:spMkLst>
            <pc:docMk/>
            <pc:sldMk cId="1305900719" sldId="2147473372"/>
            <ac:spMk id="8" creationId="{916F9D55-1DF4-80A4-21FE-10050008F53C}"/>
          </ac:spMkLst>
        </pc:spChg>
        <pc:picChg chg="add mod">
          <ac:chgData name="Chatterjee, Dipankar" userId="6ddb556a-9657-4367-8857-7a6d9c1bbc8f" providerId="ADAL" clId="{A7FDD5CF-4387-437A-A42D-FE3E87CFA9FD}" dt="2025-01-30T07:32:32.930" v="865"/>
          <ac:picMkLst>
            <pc:docMk/>
            <pc:sldMk cId="1305900719" sldId="2147473372"/>
            <ac:picMk id="3" creationId="{42A722C6-4F86-7691-1AC2-9C0802F6C442}"/>
          </ac:picMkLst>
        </pc:picChg>
      </pc:sldChg>
      <pc:sldChg chg="addSp modSp mod">
        <pc:chgData name="Chatterjee, Dipankar" userId="6ddb556a-9657-4367-8857-7a6d9c1bbc8f" providerId="ADAL" clId="{A7FDD5CF-4387-437A-A42D-FE3E87CFA9FD}" dt="2025-01-30T07:32:37.307" v="866"/>
        <pc:sldMkLst>
          <pc:docMk/>
          <pc:sldMk cId="745611853" sldId="2147473373"/>
        </pc:sldMkLst>
        <pc:spChg chg="mod">
          <ac:chgData name="Chatterjee, Dipankar" userId="6ddb556a-9657-4367-8857-7a6d9c1bbc8f" providerId="ADAL" clId="{A7FDD5CF-4387-437A-A42D-FE3E87CFA9FD}" dt="2025-01-30T07:20:31.566" v="764" actId="20577"/>
          <ac:spMkLst>
            <pc:docMk/>
            <pc:sldMk cId="745611853" sldId="2147473373"/>
            <ac:spMk id="4" creationId="{1F543EC4-7606-FE70-A077-76545F12F807}"/>
          </ac:spMkLst>
        </pc:spChg>
        <pc:spChg chg="mod">
          <ac:chgData name="Chatterjee, Dipankar" userId="6ddb556a-9657-4367-8857-7a6d9c1bbc8f" providerId="ADAL" clId="{A7FDD5CF-4387-437A-A42D-FE3E87CFA9FD}" dt="2025-01-30T07:15:13.867" v="669" actId="108"/>
          <ac:spMkLst>
            <pc:docMk/>
            <pc:sldMk cId="745611853" sldId="2147473373"/>
            <ac:spMk id="8" creationId="{5CDB6196-5D9A-7291-5DC9-AC5F90A172B2}"/>
          </ac:spMkLst>
        </pc:spChg>
        <pc:picChg chg="add mod">
          <ac:chgData name="Chatterjee, Dipankar" userId="6ddb556a-9657-4367-8857-7a6d9c1bbc8f" providerId="ADAL" clId="{A7FDD5CF-4387-437A-A42D-FE3E87CFA9FD}" dt="2025-01-30T07:32:37.307" v="866"/>
          <ac:picMkLst>
            <pc:docMk/>
            <pc:sldMk cId="745611853" sldId="2147473373"/>
            <ac:picMk id="3" creationId="{42DE8367-B5BB-3F68-F790-137439B77232}"/>
          </ac:picMkLst>
        </pc:picChg>
      </pc:sldChg>
      <pc:sldChg chg="addSp modSp mod">
        <pc:chgData name="Chatterjee, Dipankar" userId="6ddb556a-9657-4367-8857-7a6d9c1bbc8f" providerId="ADAL" clId="{A7FDD5CF-4387-437A-A42D-FE3E87CFA9FD}" dt="2025-01-30T07:32:41.417" v="867"/>
        <pc:sldMkLst>
          <pc:docMk/>
          <pc:sldMk cId="3874920025" sldId="2147473374"/>
        </pc:sldMkLst>
        <pc:spChg chg="mod">
          <ac:chgData name="Chatterjee, Dipankar" userId="6ddb556a-9657-4367-8857-7a6d9c1bbc8f" providerId="ADAL" clId="{A7FDD5CF-4387-437A-A42D-FE3E87CFA9FD}" dt="2025-01-30T07:20:50.006" v="766" actId="20577"/>
          <ac:spMkLst>
            <pc:docMk/>
            <pc:sldMk cId="3874920025" sldId="2147473374"/>
            <ac:spMk id="4" creationId="{D906B81B-81EB-0CC6-C50A-D43633317698}"/>
          </ac:spMkLst>
        </pc:spChg>
        <pc:spChg chg="mod">
          <ac:chgData name="Chatterjee, Dipankar" userId="6ddb556a-9657-4367-8857-7a6d9c1bbc8f" providerId="ADAL" clId="{A7FDD5CF-4387-437A-A42D-FE3E87CFA9FD}" dt="2025-01-30T07:15:19.799" v="670" actId="108"/>
          <ac:spMkLst>
            <pc:docMk/>
            <pc:sldMk cId="3874920025" sldId="2147473374"/>
            <ac:spMk id="8" creationId="{692A4B64-8C8B-55EA-1740-05CF4EE62E39}"/>
          </ac:spMkLst>
        </pc:spChg>
        <pc:picChg chg="add mod">
          <ac:chgData name="Chatterjee, Dipankar" userId="6ddb556a-9657-4367-8857-7a6d9c1bbc8f" providerId="ADAL" clId="{A7FDD5CF-4387-437A-A42D-FE3E87CFA9FD}" dt="2025-01-30T07:32:41.417" v="867"/>
          <ac:picMkLst>
            <pc:docMk/>
            <pc:sldMk cId="3874920025" sldId="2147473374"/>
            <ac:picMk id="3" creationId="{54F57D75-84F6-3EFC-3C90-9F1F0A76B621}"/>
          </ac:picMkLst>
        </pc:picChg>
      </pc:sldChg>
      <pc:sldChg chg="addSp modSp mod">
        <pc:chgData name="Chatterjee, Dipankar" userId="6ddb556a-9657-4367-8857-7a6d9c1bbc8f" providerId="ADAL" clId="{A7FDD5CF-4387-437A-A42D-FE3E87CFA9FD}" dt="2025-01-30T07:32:46.177" v="868"/>
        <pc:sldMkLst>
          <pc:docMk/>
          <pc:sldMk cId="900138669" sldId="2147473375"/>
        </pc:sldMkLst>
        <pc:spChg chg="mod">
          <ac:chgData name="Chatterjee, Dipankar" userId="6ddb556a-9657-4367-8857-7a6d9c1bbc8f" providerId="ADAL" clId="{A7FDD5CF-4387-437A-A42D-FE3E87CFA9FD}" dt="2025-01-30T07:20:54.101" v="768" actId="20577"/>
          <ac:spMkLst>
            <pc:docMk/>
            <pc:sldMk cId="900138669" sldId="2147473375"/>
            <ac:spMk id="4" creationId="{2F0E8A1B-2711-9660-21AB-B6C1BAAB5050}"/>
          </ac:spMkLst>
        </pc:spChg>
        <pc:spChg chg="mod">
          <ac:chgData name="Chatterjee, Dipankar" userId="6ddb556a-9657-4367-8857-7a6d9c1bbc8f" providerId="ADAL" clId="{A7FDD5CF-4387-437A-A42D-FE3E87CFA9FD}" dt="2025-01-30T07:15:28.371" v="671" actId="108"/>
          <ac:spMkLst>
            <pc:docMk/>
            <pc:sldMk cId="900138669" sldId="2147473375"/>
            <ac:spMk id="8" creationId="{6AC04E3C-6C25-54FD-AD9C-2F6DEE4C135D}"/>
          </ac:spMkLst>
        </pc:spChg>
        <pc:picChg chg="add mod">
          <ac:chgData name="Chatterjee, Dipankar" userId="6ddb556a-9657-4367-8857-7a6d9c1bbc8f" providerId="ADAL" clId="{A7FDD5CF-4387-437A-A42D-FE3E87CFA9FD}" dt="2025-01-30T07:32:46.177" v="868"/>
          <ac:picMkLst>
            <pc:docMk/>
            <pc:sldMk cId="900138669" sldId="2147473375"/>
            <ac:picMk id="3" creationId="{AB53BE18-995E-27CE-F2D3-F9C3E7468B19}"/>
          </ac:picMkLst>
        </pc:picChg>
      </pc:sldChg>
      <pc:sldChg chg="addSp modSp mod">
        <pc:chgData name="Chatterjee, Dipankar" userId="6ddb556a-9657-4367-8857-7a6d9c1bbc8f" providerId="ADAL" clId="{A7FDD5CF-4387-437A-A42D-FE3E87CFA9FD}" dt="2025-01-30T07:32:49.787" v="869"/>
        <pc:sldMkLst>
          <pc:docMk/>
          <pc:sldMk cId="160343089" sldId="2147473376"/>
        </pc:sldMkLst>
        <pc:spChg chg="mod">
          <ac:chgData name="Chatterjee, Dipankar" userId="6ddb556a-9657-4367-8857-7a6d9c1bbc8f" providerId="ADAL" clId="{A7FDD5CF-4387-437A-A42D-FE3E87CFA9FD}" dt="2025-01-30T07:20:58.543" v="770" actId="20577"/>
          <ac:spMkLst>
            <pc:docMk/>
            <pc:sldMk cId="160343089" sldId="2147473376"/>
            <ac:spMk id="4" creationId="{9D4C9F45-1706-7F3A-8ED4-AC3820361DA0}"/>
          </ac:spMkLst>
        </pc:spChg>
        <pc:spChg chg="mod">
          <ac:chgData name="Chatterjee, Dipankar" userId="6ddb556a-9657-4367-8857-7a6d9c1bbc8f" providerId="ADAL" clId="{A7FDD5CF-4387-437A-A42D-FE3E87CFA9FD}" dt="2025-01-30T07:15:32.202" v="672" actId="108"/>
          <ac:spMkLst>
            <pc:docMk/>
            <pc:sldMk cId="160343089" sldId="2147473376"/>
            <ac:spMk id="8" creationId="{2301DA74-383D-71AB-0B41-7FDBCC4118ED}"/>
          </ac:spMkLst>
        </pc:spChg>
        <pc:picChg chg="add mod">
          <ac:chgData name="Chatterjee, Dipankar" userId="6ddb556a-9657-4367-8857-7a6d9c1bbc8f" providerId="ADAL" clId="{A7FDD5CF-4387-437A-A42D-FE3E87CFA9FD}" dt="2025-01-30T07:32:49.787" v="869"/>
          <ac:picMkLst>
            <pc:docMk/>
            <pc:sldMk cId="160343089" sldId="2147473376"/>
            <ac:picMk id="3" creationId="{AA993084-8206-C8B5-D3E3-93A4BE883845}"/>
          </ac:picMkLst>
        </pc:picChg>
      </pc:sldChg>
      <pc:sldChg chg="addSp modSp mod">
        <pc:chgData name="Chatterjee, Dipankar" userId="6ddb556a-9657-4367-8857-7a6d9c1bbc8f" providerId="ADAL" clId="{A7FDD5CF-4387-437A-A42D-FE3E87CFA9FD}" dt="2025-01-30T07:32:54.724" v="870"/>
        <pc:sldMkLst>
          <pc:docMk/>
          <pc:sldMk cId="44790245" sldId="2147473377"/>
        </pc:sldMkLst>
        <pc:spChg chg="mod">
          <ac:chgData name="Chatterjee, Dipankar" userId="6ddb556a-9657-4367-8857-7a6d9c1bbc8f" providerId="ADAL" clId="{A7FDD5CF-4387-437A-A42D-FE3E87CFA9FD}" dt="2025-01-30T07:21:02.903" v="772" actId="20577"/>
          <ac:spMkLst>
            <pc:docMk/>
            <pc:sldMk cId="44790245" sldId="2147473377"/>
            <ac:spMk id="4" creationId="{4A2B98FD-757F-B902-C7E8-92A6F8252138}"/>
          </ac:spMkLst>
        </pc:spChg>
        <pc:spChg chg="mod">
          <ac:chgData name="Chatterjee, Dipankar" userId="6ddb556a-9657-4367-8857-7a6d9c1bbc8f" providerId="ADAL" clId="{A7FDD5CF-4387-437A-A42D-FE3E87CFA9FD}" dt="2025-01-30T07:15:36.417" v="673" actId="108"/>
          <ac:spMkLst>
            <pc:docMk/>
            <pc:sldMk cId="44790245" sldId="2147473377"/>
            <ac:spMk id="8" creationId="{AD363242-E82A-3345-B8D4-086A76B71F73}"/>
          </ac:spMkLst>
        </pc:spChg>
        <pc:spChg chg="mod">
          <ac:chgData name="Chatterjee, Dipankar" userId="6ddb556a-9657-4367-8857-7a6d9c1bbc8f" providerId="ADAL" clId="{A7FDD5CF-4387-437A-A42D-FE3E87CFA9FD}" dt="2025-01-30T07:06:08.065" v="327" actId="1035"/>
          <ac:spMkLst>
            <pc:docMk/>
            <pc:sldMk cId="44790245" sldId="2147473377"/>
            <ac:spMk id="9" creationId="{13531CB3-2DF5-48E0-5EF6-0262A3AFA17B}"/>
          </ac:spMkLst>
        </pc:spChg>
        <pc:picChg chg="add mod">
          <ac:chgData name="Chatterjee, Dipankar" userId="6ddb556a-9657-4367-8857-7a6d9c1bbc8f" providerId="ADAL" clId="{A7FDD5CF-4387-437A-A42D-FE3E87CFA9FD}" dt="2025-01-30T07:32:54.724" v="870"/>
          <ac:picMkLst>
            <pc:docMk/>
            <pc:sldMk cId="44790245" sldId="2147473377"/>
            <ac:picMk id="3" creationId="{4C15DE4F-BE2B-BFC2-F1E4-749A428D0571}"/>
          </ac:picMkLst>
        </pc:picChg>
      </pc:sldChg>
      <pc:sldChg chg="addSp delSp modSp mod">
        <pc:chgData name="Chatterjee, Dipankar" userId="6ddb556a-9657-4367-8857-7a6d9c1bbc8f" providerId="ADAL" clId="{A7FDD5CF-4387-437A-A42D-FE3E87CFA9FD}" dt="2025-01-30T07:32:59.313" v="871"/>
        <pc:sldMkLst>
          <pc:docMk/>
          <pc:sldMk cId="2729673069" sldId="2147473378"/>
        </pc:sldMkLst>
        <pc:spChg chg="add mod">
          <ac:chgData name="Chatterjee, Dipankar" userId="6ddb556a-9657-4367-8857-7a6d9c1bbc8f" providerId="ADAL" clId="{A7FDD5CF-4387-437A-A42D-FE3E87CFA9FD}" dt="2025-01-30T07:21:07.428" v="773"/>
          <ac:spMkLst>
            <pc:docMk/>
            <pc:sldMk cId="2729673069" sldId="2147473378"/>
            <ac:spMk id="6" creationId="{D2058F4B-10AC-AB6C-0C1E-1AF38EC273F6}"/>
          </ac:spMkLst>
        </pc:spChg>
        <pc:spChg chg="mod">
          <ac:chgData name="Chatterjee, Dipankar" userId="6ddb556a-9657-4367-8857-7a6d9c1bbc8f" providerId="ADAL" clId="{A7FDD5CF-4387-437A-A42D-FE3E87CFA9FD}" dt="2025-01-30T07:15:40.586" v="674" actId="108"/>
          <ac:spMkLst>
            <pc:docMk/>
            <pc:sldMk cId="2729673069" sldId="2147473378"/>
            <ac:spMk id="8" creationId="{3546B72A-0F12-CFE3-CB48-5D1D628CB98B}"/>
          </ac:spMkLst>
        </pc:spChg>
        <pc:graphicFrameChg chg="mod">
          <ac:chgData name="Chatterjee, Dipankar" userId="6ddb556a-9657-4367-8857-7a6d9c1bbc8f" providerId="ADAL" clId="{A7FDD5CF-4387-437A-A42D-FE3E87CFA9FD}" dt="2025-01-30T07:10:35.680" v="489" actId="1035"/>
          <ac:graphicFrameMkLst>
            <pc:docMk/>
            <pc:sldMk cId="2729673069" sldId="2147473378"/>
            <ac:graphicFrameMk id="3" creationId="{DDD8F4E1-8C89-33AB-8B73-458567DAFFC1}"/>
          </ac:graphicFrameMkLst>
        </pc:graphicFrameChg>
        <pc:picChg chg="add mod">
          <ac:chgData name="Chatterjee, Dipankar" userId="6ddb556a-9657-4367-8857-7a6d9c1bbc8f" providerId="ADAL" clId="{A7FDD5CF-4387-437A-A42D-FE3E87CFA9FD}" dt="2025-01-30T07:32:59.313" v="871"/>
          <ac:picMkLst>
            <pc:docMk/>
            <pc:sldMk cId="2729673069" sldId="2147473378"/>
            <ac:picMk id="7" creationId="{BD2F82B1-A607-6ED9-2DCF-34E992BD3692}"/>
          </ac:picMkLst>
        </pc:picChg>
      </pc:sldChg>
      <pc:sldChg chg="modSp del mod">
        <pc:chgData name="Chatterjee, Dipankar" userId="6ddb556a-9657-4367-8857-7a6d9c1bbc8f" providerId="ADAL" clId="{A7FDD5CF-4387-437A-A42D-FE3E87CFA9FD}" dt="2025-01-30T06:55:34.847" v="162" actId="47"/>
        <pc:sldMkLst>
          <pc:docMk/>
          <pc:sldMk cId="186657798" sldId="2147473379"/>
        </pc:sldMkLst>
      </pc:sldChg>
      <pc:sldChg chg="del">
        <pc:chgData name="Chatterjee, Dipankar" userId="6ddb556a-9657-4367-8857-7a6d9c1bbc8f" providerId="ADAL" clId="{A7FDD5CF-4387-437A-A42D-FE3E87CFA9FD}" dt="2025-01-30T07:18:57.268" v="738" actId="47"/>
        <pc:sldMkLst>
          <pc:docMk/>
          <pc:sldMk cId="3101939785" sldId="2147473380"/>
        </pc:sldMkLst>
      </pc:sldChg>
      <pc:sldChg chg="addSp delSp modSp mod">
        <pc:chgData name="Chatterjee, Dipankar" userId="6ddb556a-9657-4367-8857-7a6d9c1bbc8f" providerId="ADAL" clId="{A7FDD5CF-4387-437A-A42D-FE3E87CFA9FD}" dt="2025-01-30T07:33:08.856" v="872"/>
        <pc:sldMkLst>
          <pc:docMk/>
          <pc:sldMk cId="3668776435" sldId="2147473381"/>
        </pc:sldMkLst>
        <pc:spChg chg="add mod">
          <ac:chgData name="Chatterjee, Dipankar" userId="6ddb556a-9657-4367-8857-7a6d9c1bbc8f" providerId="ADAL" clId="{A7FDD5CF-4387-437A-A42D-FE3E87CFA9FD}" dt="2025-01-30T07:16:06.180" v="680" actId="20577"/>
          <ac:spMkLst>
            <pc:docMk/>
            <pc:sldMk cId="3668776435" sldId="2147473381"/>
            <ac:spMk id="6" creationId="{5A0C2CE2-F097-EB96-A4DA-3503F05B97F9}"/>
          </ac:spMkLst>
        </pc:spChg>
        <pc:spChg chg="add mod">
          <ac:chgData name="Chatterjee, Dipankar" userId="6ddb556a-9657-4367-8857-7a6d9c1bbc8f" providerId="ADAL" clId="{A7FDD5CF-4387-437A-A42D-FE3E87CFA9FD}" dt="2025-01-30T07:21:10.407" v="774"/>
          <ac:spMkLst>
            <pc:docMk/>
            <pc:sldMk cId="3668776435" sldId="2147473381"/>
            <ac:spMk id="7" creationId="{7730A83B-7017-B639-A41E-DC06177A5598}"/>
          </ac:spMkLst>
        </pc:spChg>
        <pc:spChg chg="mod">
          <ac:chgData name="Chatterjee, Dipankar" userId="6ddb556a-9657-4367-8857-7a6d9c1bbc8f" providerId="ADAL" clId="{A7FDD5CF-4387-437A-A42D-FE3E87CFA9FD}" dt="2025-01-30T07:15:43.879" v="675" actId="108"/>
          <ac:spMkLst>
            <pc:docMk/>
            <pc:sldMk cId="3668776435" sldId="2147473381"/>
            <ac:spMk id="8" creationId="{8865CC9C-9E92-AF48-719D-7364CAFAEAEA}"/>
          </ac:spMkLst>
        </pc:spChg>
        <pc:picChg chg="add mod">
          <ac:chgData name="Chatterjee, Dipankar" userId="6ddb556a-9657-4367-8857-7a6d9c1bbc8f" providerId="ADAL" clId="{A7FDD5CF-4387-437A-A42D-FE3E87CFA9FD}" dt="2025-01-30T07:33:08.856" v="872"/>
          <ac:picMkLst>
            <pc:docMk/>
            <pc:sldMk cId="3668776435" sldId="2147473381"/>
            <ac:picMk id="9" creationId="{4D39AC29-49E6-01D9-CC0C-FA469D491356}"/>
          </ac:picMkLst>
        </pc:picChg>
      </pc:sldChg>
      <pc:sldChg chg="addSp delSp modSp add mod">
        <pc:chgData name="Chatterjee, Dipankar" userId="6ddb556a-9657-4367-8857-7a6d9c1bbc8f" providerId="ADAL" clId="{A7FDD5CF-4387-437A-A42D-FE3E87CFA9FD}" dt="2025-01-30T07:33:23.698" v="875"/>
        <pc:sldMkLst>
          <pc:docMk/>
          <pc:sldMk cId="769208797" sldId="2147473382"/>
        </pc:sldMkLst>
        <pc:spChg chg="mod">
          <ac:chgData name="Chatterjee, Dipankar" userId="6ddb556a-9657-4367-8857-7a6d9c1bbc8f" providerId="ADAL" clId="{A7FDD5CF-4387-437A-A42D-FE3E87CFA9FD}" dt="2025-01-30T07:19:05.945" v="742" actId="20577"/>
          <ac:spMkLst>
            <pc:docMk/>
            <pc:sldMk cId="769208797" sldId="2147473382"/>
            <ac:spMk id="4" creationId="{10BED6AA-74AC-CEF8-4B2F-C22038C1F116}"/>
          </ac:spMkLst>
        </pc:spChg>
        <pc:spChg chg="mod">
          <ac:chgData name="Chatterjee, Dipankar" userId="6ddb556a-9657-4367-8857-7a6d9c1bbc8f" providerId="ADAL" clId="{A7FDD5CF-4387-437A-A42D-FE3E87CFA9FD}" dt="2025-01-30T07:28:47.480" v="852" actId="108"/>
          <ac:spMkLst>
            <pc:docMk/>
            <pc:sldMk cId="769208797" sldId="2147473382"/>
            <ac:spMk id="8" creationId="{B3A7EC8F-0F84-0AD6-19C9-40335FDA311A}"/>
          </ac:spMkLst>
        </pc:spChg>
        <pc:graphicFrameChg chg="add mod modGraphic">
          <ac:chgData name="Chatterjee, Dipankar" userId="6ddb556a-9657-4367-8857-7a6d9c1bbc8f" providerId="ADAL" clId="{A7FDD5CF-4387-437A-A42D-FE3E87CFA9FD}" dt="2025-01-30T07:25:05.568" v="809"/>
          <ac:graphicFrameMkLst>
            <pc:docMk/>
            <pc:sldMk cId="769208797" sldId="2147473382"/>
            <ac:graphicFrameMk id="15" creationId="{4AE73DA3-E9B6-3871-C694-5F06E9B5E70C}"/>
          </ac:graphicFrameMkLst>
        </pc:graphicFrameChg>
        <pc:graphicFrameChg chg="add mod modGraphic">
          <ac:chgData name="Chatterjee, Dipankar" userId="6ddb556a-9657-4367-8857-7a6d9c1bbc8f" providerId="ADAL" clId="{A7FDD5CF-4387-437A-A42D-FE3E87CFA9FD}" dt="2025-01-30T07:24:44.472" v="807"/>
          <ac:graphicFrameMkLst>
            <pc:docMk/>
            <pc:sldMk cId="769208797" sldId="2147473382"/>
            <ac:graphicFrameMk id="18" creationId="{D644CC17-D934-8C17-BA75-266B1A235F02}"/>
          </ac:graphicFrameMkLst>
        </pc:graphicFrameChg>
        <pc:picChg chg="add mod">
          <ac:chgData name="Chatterjee, Dipankar" userId="6ddb556a-9657-4367-8857-7a6d9c1bbc8f" providerId="ADAL" clId="{A7FDD5CF-4387-437A-A42D-FE3E87CFA9FD}" dt="2025-01-30T07:33:23.698" v="875"/>
          <ac:picMkLst>
            <pc:docMk/>
            <pc:sldMk cId="769208797" sldId="2147473382"/>
            <ac:picMk id="29" creationId="{650DAF71-62ED-A959-F135-AC83179E3753}"/>
          </ac:picMkLst>
        </pc:picChg>
        <pc:cxnChg chg="add mod">
          <ac:chgData name="Chatterjee, Dipankar" userId="6ddb556a-9657-4367-8857-7a6d9c1bbc8f" providerId="ADAL" clId="{A7FDD5CF-4387-437A-A42D-FE3E87CFA9FD}" dt="2025-01-30T07:00:39.892" v="300" actId="14100"/>
          <ac:cxnSpMkLst>
            <pc:docMk/>
            <pc:sldMk cId="769208797" sldId="2147473382"/>
            <ac:cxnSpMk id="16" creationId="{E5D3AEF9-CF36-8674-9533-77AE63D86EE6}"/>
          </ac:cxnSpMkLst>
        </pc:cxnChg>
        <pc:cxnChg chg="add mod">
          <ac:chgData name="Chatterjee, Dipankar" userId="6ddb556a-9657-4367-8857-7a6d9c1bbc8f" providerId="ADAL" clId="{A7FDD5CF-4387-437A-A42D-FE3E87CFA9FD}" dt="2025-01-30T07:23:27.034" v="801" actId="1076"/>
          <ac:cxnSpMkLst>
            <pc:docMk/>
            <pc:sldMk cId="769208797" sldId="2147473382"/>
            <ac:cxnSpMk id="17" creationId="{887C9335-46A6-3875-18EB-C9DAB0FBDEC7}"/>
          </ac:cxnSpMkLst>
        </pc:cxnChg>
      </pc:sldChg>
      <pc:sldChg chg="addSp modSp add mod">
        <pc:chgData name="Chatterjee, Dipankar" userId="6ddb556a-9657-4367-8857-7a6d9c1bbc8f" providerId="ADAL" clId="{A7FDD5CF-4387-437A-A42D-FE3E87CFA9FD}" dt="2025-01-30T07:33:28.683" v="876"/>
        <pc:sldMkLst>
          <pc:docMk/>
          <pc:sldMk cId="222379231" sldId="2147473383"/>
        </pc:sldMkLst>
        <pc:spChg chg="mod">
          <ac:chgData name="Chatterjee, Dipankar" userId="6ddb556a-9657-4367-8857-7a6d9c1bbc8f" providerId="ADAL" clId="{A7FDD5CF-4387-437A-A42D-FE3E87CFA9FD}" dt="2025-01-30T07:19:01.892" v="740" actId="20577"/>
          <ac:spMkLst>
            <pc:docMk/>
            <pc:sldMk cId="222379231" sldId="2147473383"/>
            <ac:spMk id="4" creationId="{CAE0AD7D-E00B-CDC0-9F32-CBB0EA4292A3}"/>
          </ac:spMkLst>
        </pc:spChg>
        <pc:spChg chg="mod">
          <ac:chgData name="Chatterjee, Dipankar" userId="6ddb556a-9657-4367-8857-7a6d9c1bbc8f" providerId="ADAL" clId="{A7FDD5CF-4387-437A-A42D-FE3E87CFA9FD}" dt="2025-01-30T07:28:50.876" v="853" actId="108"/>
          <ac:spMkLst>
            <pc:docMk/>
            <pc:sldMk cId="222379231" sldId="2147473383"/>
            <ac:spMk id="8" creationId="{84961771-29E8-8044-0D45-F7FA2B3B90BC}"/>
          </ac:spMkLst>
        </pc:spChg>
        <pc:picChg chg="add mod">
          <ac:chgData name="Chatterjee, Dipankar" userId="6ddb556a-9657-4367-8857-7a6d9c1bbc8f" providerId="ADAL" clId="{A7FDD5CF-4387-437A-A42D-FE3E87CFA9FD}" dt="2025-01-30T07:33:28.683" v="876"/>
          <ac:picMkLst>
            <pc:docMk/>
            <pc:sldMk cId="222379231" sldId="2147473383"/>
            <ac:picMk id="6" creationId="{436FCD33-B8B0-EB14-F7EB-4C83D6F872E8}"/>
          </ac:picMkLst>
        </pc:picChg>
      </pc:sldChg>
      <pc:sldChg chg="addSp delSp modSp add del mod ord">
        <pc:chgData name="Chatterjee, Dipankar" userId="6ddb556a-9657-4367-8857-7a6d9c1bbc8f" providerId="ADAL" clId="{A7FDD5CF-4387-437A-A42D-FE3E87CFA9FD}" dt="2025-01-30T07:03:01.054" v="313" actId="47"/>
        <pc:sldMkLst>
          <pc:docMk/>
          <pc:sldMk cId="3016901485" sldId="2147473384"/>
        </pc:sldMkLst>
      </pc:sldChg>
      <pc:sldChg chg="addSp delSp modSp add mod">
        <pc:chgData name="Chatterjee, Dipankar" userId="6ddb556a-9657-4367-8857-7a6d9c1bbc8f" providerId="ADAL" clId="{A7FDD5CF-4387-437A-A42D-FE3E87CFA9FD}" dt="2025-01-30T07:21:29.425" v="786"/>
        <pc:sldMkLst>
          <pc:docMk/>
          <pc:sldMk cId="3165329410" sldId="2147473385"/>
        </pc:sldMkLst>
        <pc:spChg chg="add mod">
          <ac:chgData name="Chatterjee, Dipankar" userId="6ddb556a-9657-4367-8857-7a6d9c1bbc8f" providerId="ADAL" clId="{A7FDD5CF-4387-437A-A42D-FE3E87CFA9FD}" dt="2025-01-30T07:03:33.812" v="316" actId="14100"/>
          <ac:spMkLst>
            <pc:docMk/>
            <pc:sldMk cId="3165329410" sldId="2147473385"/>
            <ac:spMk id="3" creationId="{BFBED216-9E66-A8B6-4DAB-681662BD6F39}"/>
          </ac:spMkLst>
        </pc:spChg>
        <pc:spChg chg="add mod">
          <ac:chgData name="Chatterjee, Dipankar" userId="6ddb556a-9657-4367-8857-7a6d9c1bbc8f" providerId="ADAL" clId="{A7FDD5CF-4387-437A-A42D-FE3E87CFA9FD}" dt="2025-01-30T07:21:29.425" v="786"/>
          <ac:spMkLst>
            <pc:docMk/>
            <pc:sldMk cId="3165329410" sldId="2147473385"/>
            <ac:spMk id="4" creationId="{98B21D1C-D367-E6F1-2814-6E3655B0F47D}"/>
          </ac:spMkLst>
        </pc:spChg>
        <pc:spChg chg="mod">
          <ac:chgData name="Chatterjee, Dipankar" userId="6ddb556a-9657-4367-8857-7a6d9c1bbc8f" providerId="ADAL" clId="{A7FDD5CF-4387-437A-A42D-FE3E87CFA9FD}" dt="2025-01-30T07:13:25.325" v="652" actId="14100"/>
          <ac:spMkLst>
            <pc:docMk/>
            <pc:sldMk cId="3165329410" sldId="2147473385"/>
            <ac:spMk id="16" creationId="{67F3F38E-0F89-9F34-0D67-E21313D9E72B}"/>
          </ac:spMkLst>
        </pc:spChg>
      </pc:sldChg>
      <pc:sldChg chg="addSp delSp modSp add mod">
        <pc:chgData name="Chatterjee, Dipankar" userId="6ddb556a-9657-4367-8857-7a6d9c1bbc8f" providerId="ADAL" clId="{A7FDD5CF-4387-437A-A42D-FE3E87CFA9FD}" dt="2025-01-30T07:33:13.963" v="873"/>
        <pc:sldMkLst>
          <pc:docMk/>
          <pc:sldMk cId="2037204711" sldId="2147473386"/>
        </pc:sldMkLst>
        <pc:spChg chg="add mod">
          <ac:chgData name="Chatterjee, Dipankar" userId="6ddb556a-9657-4367-8857-7a6d9c1bbc8f" providerId="ADAL" clId="{A7FDD5CF-4387-437A-A42D-FE3E87CFA9FD}" dt="2025-01-30T07:11:37.201" v="589" actId="20577"/>
          <ac:spMkLst>
            <pc:docMk/>
            <pc:sldMk cId="2037204711" sldId="2147473386"/>
            <ac:spMk id="3" creationId="{A6773EA9-B8C2-4F40-9A11-B3707FE27B74}"/>
          </ac:spMkLst>
        </pc:spChg>
        <pc:spChg chg="add mod">
          <ac:chgData name="Chatterjee, Dipankar" userId="6ddb556a-9657-4367-8857-7a6d9c1bbc8f" providerId="ADAL" clId="{A7FDD5CF-4387-437A-A42D-FE3E87CFA9FD}" dt="2025-01-30T07:21:17.104" v="775"/>
          <ac:spMkLst>
            <pc:docMk/>
            <pc:sldMk cId="2037204711" sldId="2147473386"/>
            <ac:spMk id="7" creationId="{EF1DD19A-5C2D-7B24-A979-7CD86C8FD0DC}"/>
          </ac:spMkLst>
        </pc:spChg>
        <pc:spChg chg="mod">
          <ac:chgData name="Chatterjee, Dipankar" userId="6ddb556a-9657-4367-8857-7a6d9c1bbc8f" providerId="ADAL" clId="{A7FDD5CF-4387-437A-A42D-FE3E87CFA9FD}" dt="2025-01-30T07:15:47.286" v="676" actId="108"/>
          <ac:spMkLst>
            <pc:docMk/>
            <pc:sldMk cId="2037204711" sldId="2147473386"/>
            <ac:spMk id="8" creationId="{2A0080C5-38EA-D594-B3C2-F378459E54FE}"/>
          </ac:spMkLst>
        </pc:spChg>
        <pc:picChg chg="add mod">
          <ac:chgData name="Chatterjee, Dipankar" userId="6ddb556a-9657-4367-8857-7a6d9c1bbc8f" providerId="ADAL" clId="{A7FDD5CF-4387-437A-A42D-FE3E87CFA9FD}" dt="2025-01-30T07:33:13.963" v="873"/>
          <ac:picMkLst>
            <pc:docMk/>
            <pc:sldMk cId="2037204711" sldId="2147473386"/>
            <ac:picMk id="9" creationId="{CADBCA71-ABCF-C80A-9479-28FD10440C35}"/>
          </ac:picMkLst>
        </pc:picChg>
      </pc:sldChg>
      <pc:sldChg chg="addSp delSp modSp add mod">
        <pc:chgData name="Chatterjee, Dipankar" userId="6ddb556a-9657-4367-8857-7a6d9c1bbc8f" providerId="ADAL" clId="{A7FDD5CF-4387-437A-A42D-FE3E87CFA9FD}" dt="2025-01-30T07:33:18.395" v="874"/>
        <pc:sldMkLst>
          <pc:docMk/>
          <pc:sldMk cId="3152439406" sldId="2147473387"/>
        </pc:sldMkLst>
        <pc:spChg chg="add mod">
          <ac:chgData name="Chatterjee, Dipankar" userId="6ddb556a-9657-4367-8857-7a6d9c1bbc8f" providerId="ADAL" clId="{A7FDD5CF-4387-437A-A42D-FE3E87CFA9FD}" dt="2025-01-30T07:21:24.176" v="784" actId="1036"/>
          <ac:spMkLst>
            <pc:docMk/>
            <pc:sldMk cId="3152439406" sldId="2147473387"/>
            <ac:spMk id="7" creationId="{27968AE0-75B1-D416-D27D-11AB2256320A}"/>
          </ac:spMkLst>
        </pc:spChg>
        <pc:spChg chg="mod">
          <ac:chgData name="Chatterjee, Dipankar" userId="6ddb556a-9657-4367-8857-7a6d9c1bbc8f" providerId="ADAL" clId="{A7FDD5CF-4387-437A-A42D-FE3E87CFA9FD}" dt="2025-01-30T07:17:49.167" v="728" actId="20577"/>
          <ac:spMkLst>
            <pc:docMk/>
            <pc:sldMk cId="3152439406" sldId="2147473387"/>
            <ac:spMk id="8" creationId="{3A8B6B69-DD72-1EF0-2EFD-8140C785B10D}"/>
          </ac:spMkLst>
        </pc:spChg>
        <pc:graphicFrameChg chg="add mod modGraphic">
          <ac:chgData name="Chatterjee, Dipankar" userId="6ddb556a-9657-4367-8857-7a6d9c1bbc8f" providerId="ADAL" clId="{A7FDD5CF-4387-437A-A42D-FE3E87CFA9FD}" dt="2025-01-30T07:17:16.329" v="703" actId="14100"/>
          <ac:graphicFrameMkLst>
            <pc:docMk/>
            <pc:sldMk cId="3152439406" sldId="2147473387"/>
            <ac:graphicFrameMk id="6" creationId="{D5704445-E819-E92B-8C77-2DAB1A324770}"/>
          </ac:graphicFrameMkLst>
        </pc:graphicFrameChg>
        <pc:picChg chg="add mod">
          <ac:chgData name="Chatterjee, Dipankar" userId="6ddb556a-9657-4367-8857-7a6d9c1bbc8f" providerId="ADAL" clId="{A7FDD5CF-4387-437A-A42D-FE3E87CFA9FD}" dt="2025-01-30T07:33:18.395" v="874"/>
          <ac:picMkLst>
            <pc:docMk/>
            <pc:sldMk cId="3152439406" sldId="2147473387"/>
            <ac:picMk id="9" creationId="{A60D6458-AFED-1BBA-31A4-5962A83AA652}"/>
          </ac:picMkLst>
        </pc:picChg>
      </pc:sldChg>
      <pc:sldMasterChg chg="addSldLayout delSldLayout">
        <pc:chgData name="Chatterjee, Dipankar" userId="6ddb556a-9657-4367-8857-7a6d9c1bbc8f" providerId="ADAL" clId="{A7FDD5CF-4387-437A-A42D-FE3E87CFA9FD}" dt="2025-01-30T07:18:57.268" v="738" actId="47"/>
        <pc:sldMasterMkLst>
          <pc:docMk/>
          <pc:sldMasterMk cId="2888223458" sldId="2147483660"/>
        </pc:sldMasterMkLst>
        <pc:sldLayoutChg chg="add del">
          <pc:chgData name="Chatterjee, Dipankar" userId="6ddb556a-9657-4367-8857-7a6d9c1bbc8f" providerId="ADAL" clId="{A7FDD5CF-4387-437A-A42D-FE3E87CFA9FD}" dt="2025-01-30T07:17:39.256" v="706" actId="47"/>
          <pc:sldLayoutMkLst>
            <pc:docMk/>
            <pc:sldMasterMk cId="2888223458" sldId="2147483660"/>
            <pc:sldLayoutMk cId="4242190460" sldId="2147483797"/>
          </pc:sldLayoutMkLst>
        </pc:sldLayoutChg>
        <pc:sldLayoutChg chg="del">
          <pc:chgData name="Chatterjee, Dipankar" userId="6ddb556a-9657-4367-8857-7a6d9c1bbc8f" providerId="ADAL" clId="{A7FDD5CF-4387-437A-A42D-FE3E87CFA9FD}" dt="2025-01-30T07:18:57.268" v="738" actId="47"/>
          <pc:sldLayoutMkLst>
            <pc:docMk/>
            <pc:sldMasterMk cId="2888223458" sldId="2147483660"/>
            <pc:sldLayoutMk cId="3158762215" sldId="214748379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C6F5E-81A6-47E9-A924-BB7708896243}"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2B481552-792D-414F-922C-3F047B15D4DF}">
      <dgm:prSet phldrT="[Text]"/>
      <dgm:spPr>
        <a:solidFill>
          <a:schemeClr val="accent1">
            <a:lumMod val="75000"/>
          </a:schemeClr>
        </a:solidFill>
      </dgm:spPr>
      <dgm:t>
        <a:bodyPr/>
        <a:lstStyle/>
        <a:p>
          <a:r>
            <a:rPr lang="en-US"/>
            <a:t>Make a Difference</a:t>
          </a:r>
        </a:p>
      </dgm:t>
    </dgm:pt>
    <dgm:pt modelId="{B3C72673-E3E8-486F-BCE4-D5DDB7570AB9}" type="parTrans" cxnId="{77F882FF-A953-4D41-AE4A-1079BA218251}">
      <dgm:prSet/>
      <dgm:spPr/>
      <dgm:t>
        <a:bodyPr/>
        <a:lstStyle/>
        <a:p>
          <a:endParaRPr lang="en-US"/>
        </a:p>
      </dgm:t>
    </dgm:pt>
    <dgm:pt modelId="{D8784C0D-7916-4F8E-AA3A-76F9E7D6001E}" type="sibTrans" cxnId="{77F882FF-A953-4D41-AE4A-1079BA218251}">
      <dgm:prSet/>
      <dgm:spPr/>
      <dgm:t>
        <a:bodyPr/>
        <a:lstStyle/>
        <a:p>
          <a:endParaRPr lang="en-US"/>
        </a:p>
      </dgm:t>
    </dgm:pt>
    <dgm:pt modelId="{3F40F06B-3971-4109-89B0-E629A84E2F79}">
      <dgm:prSet phldrT="[Text]"/>
      <dgm:spPr>
        <a:solidFill>
          <a:schemeClr val="accent1">
            <a:lumMod val="75000"/>
          </a:schemeClr>
        </a:solidFill>
      </dgm:spPr>
      <dgm:t>
        <a:bodyPr/>
        <a:lstStyle/>
        <a:p>
          <a:r>
            <a:rPr lang="en-US"/>
            <a:t>Expand your Network</a:t>
          </a:r>
        </a:p>
      </dgm:t>
    </dgm:pt>
    <dgm:pt modelId="{FFD3F836-47B2-405B-B887-F3CCCCF5F2F5}" type="parTrans" cxnId="{DC4E5033-6346-4622-AB11-A2217FA80A40}">
      <dgm:prSet/>
      <dgm:spPr/>
      <dgm:t>
        <a:bodyPr/>
        <a:lstStyle/>
        <a:p>
          <a:endParaRPr lang="en-US"/>
        </a:p>
      </dgm:t>
    </dgm:pt>
    <dgm:pt modelId="{5B00D3B5-D801-4312-8653-FA7D61F1CA97}" type="sibTrans" cxnId="{DC4E5033-6346-4622-AB11-A2217FA80A40}">
      <dgm:prSet/>
      <dgm:spPr/>
      <dgm:t>
        <a:bodyPr/>
        <a:lstStyle/>
        <a:p>
          <a:endParaRPr lang="en-US"/>
        </a:p>
      </dgm:t>
    </dgm:pt>
    <dgm:pt modelId="{24DE317D-BA9D-45D5-B81B-C4EBED4D141A}">
      <dgm:prSet phldrT="[Text]"/>
      <dgm:spPr>
        <a:solidFill>
          <a:schemeClr val="accent1">
            <a:lumMod val="75000"/>
          </a:schemeClr>
        </a:solidFill>
      </dgm:spPr>
      <dgm:t>
        <a:bodyPr/>
        <a:lstStyle/>
        <a:p>
          <a:r>
            <a:rPr lang="en-US"/>
            <a:t>Gain Leadership Experience</a:t>
          </a:r>
        </a:p>
      </dgm:t>
    </dgm:pt>
    <dgm:pt modelId="{4E073E10-6E26-4621-B296-1825756EEF5C}" type="parTrans" cxnId="{8A2CED43-348D-47B2-B653-1E47DCE2E177}">
      <dgm:prSet/>
      <dgm:spPr/>
      <dgm:t>
        <a:bodyPr/>
        <a:lstStyle/>
        <a:p>
          <a:endParaRPr lang="en-US"/>
        </a:p>
      </dgm:t>
    </dgm:pt>
    <dgm:pt modelId="{EF59A3CC-F089-4825-8CD1-D8BFF81FDACA}" type="sibTrans" cxnId="{8A2CED43-348D-47B2-B653-1E47DCE2E177}">
      <dgm:prSet/>
      <dgm:spPr/>
      <dgm:t>
        <a:bodyPr/>
        <a:lstStyle/>
        <a:p>
          <a:endParaRPr lang="en-US"/>
        </a:p>
      </dgm:t>
    </dgm:pt>
    <dgm:pt modelId="{B9EE34B7-608E-4334-A6F9-2B7561474955}">
      <dgm:prSet phldrT="[Text]"/>
      <dgm:spPr>
        <a:solidFill>
          <a:schemeClr val="accent1">
            <a:lumMod val="75000"/>
          </a:schemeClr>
        </a:solidFill>
      </dgm:spPr>
      <dgm:t>
        <a:bodyPr/>
        <a:lstStyle/>
        <a:p>
          <a:r>
            <a:rPr lang="en-US"/>
            <a:t>Personal Growth</a:t>
          </a:r>
        </a:p>
      </dgm:t>
    </dgm:pt>
    <dgm:pt modelId="{3BE8042E-AC14-41F7-9EC4-98685CB892C9}" type="parTrans" cxnId="{0B13DC23-33DA-4774-8182-A6D0FFC0F41C}">
      <dgm:prSet/>
      <dgm:spPr/>
      <dgm:t>
        <a:bodyPr/>
        <a:lstStyle/>
        <a:p>
          <a:endParaRPr lang="en-US"/>
        </a:p>
      </dgm:t>
    </dgm:pt>
    <dgm:pt modelId="{D51F78F5-7D90-488C-B1A4-AA6484115883}" type="sibTrans" cxnId="{0B13DC23-33DA-4774-8182-A6D0FFC0F41C}">
      <dgm:prSet/>
      <dgm:spPr/>
      <dgm:t>
        <a:bodyPr/>
        <a:lstStyle/>
        <a:p>
          <a:endParaRPr lang="en-US"/>
        </a:p>
      </dgm:t>
    </dgm:pt>
    <dgm:pt modelId="{BF5C158C-D0D1-4050-AD13-1A63D55CB82B}" type="pres">
      <dgm:prSet presAssocID="{48CC6F5E-81A6-47E9-A924-BB7708896243}" presName="matrix" presStyleCnt="0">
        <dgm:presLayoutVars>
          <dgm:chMax val="1"/>
          <dgm:dir/>
          <dgm:resizeHandles val="exact"/>
        </dgm:presLayoutVars>
      </dgm:prSet>
      <dgm:spPr/>
    </dgm:pt>
    <dgm:pt modelId="{A54CD036-3C7C-4364-8D37-55E00D3A6AC6}" type="pres">
      <dgm:prSet presAssocID="{48CC6F5E-81A6-47E9-A924-BB7708896243}" presName="axisShape" presStyleLbl="bgShp" presStyleIdx="0" presStyleCnt="1" custScaleX="197811"/>
      <dgm:spPr/>
    </dgm:pt>
    <dgm:pt modelId="{2F9E6304-76AC-427A-A7F3-746503079889}" type="pres">
      <dgm:prSet presAssocID="{48CC6F5E-81A6-47E9-A924-BB7708896243}" presName="rect1" presStyleLbl="node1" presStyleIdx="0" presStyleCnt="4" custScaleX="209168" custScaleY="92964" custLinFactNeighborX="-61764" custLinFactNeighborY="-2560">
        <dgm:presLayoutVars>
          <dgm:chMax val="0"/>
          <dgm:chPref val="0"/>
          <dgm:bulletEnabled val="1"/>
        </dgm:presLayoutVars>
      </dgm:prSet>
      <dgm:spPr/>
    </dgm:pt>
    <dgm:pt modelId="{D9240BC9-6AA6-4A44-ABE2-03AD40D09098}" type="pres">
      <dgm:prSet presAssocID="{48CC6F5E-81A6-47E9-A924-BB7708896243}" presName="rect2" presStyleLbl="node1" presStyleIdx="1" presStyleCnt="4" custScaleX="209168" custScaleY="92964" custLinFactNeighborX="61479" custLinFactNeighborY="-3510">
        <dgm:presLayoutVars>
          <dgm:chMax val="0"/>
          <dgm:chPref val="0"/>
          <dgm:bulletEnabled val="1"/>
        </dgm:presLayoutVars>
      </dgm:prSet>
      <dgm:spPr/>
    </dgm:pt>
    <dgm:pt modelId="{C5B95AED-01A3-42B3-A072-0C83FB33D96C}" type="pres">
      <dgm:prSet presAssocID="{48CC6F5E-81A6-47E9-A924-BB7708896243}" presName="rect3" presStyleLbl="node1" presStyleIdx="2" presStyleCnt="4" custScaleX="209168" custScaleY="92964" custLinFactNeighborX="-61620" custLinFactNeighborY="1314">
        <dgm:presLayoutVars>
          <dgm:chMax val="0"/>
          <dgm:chPref val="0"/>
          <dgm:bulletEnabled val="1"/>
        </dgm:presLayoutVars>
      </dgm:prSet>
      <dgm:spPr/>
    </dgm:pt>
    <dgm:pt modelId="{3797425E-70B0-4AE3-AF97-762D5F405094}" type="pres">
      <dgm:prSet presAssocID="{48CC6F5E-81A6-47E9-A924-BB7708896243}" presName="rect4" presStyleLbl="node1" presStyleIdx="3" presStyleCnt="4" custScaleX="209168" custScaleY="92964" custLinFactNeighborX="61656">
        <dgm:presLayoutVars>
          <dgm:chMax val="0"/>
          <dgm:chPref val="0"/>
          <dgm:bulletEnabled val="1"/>
        </dgm:presLayoutVars>
      </dgm:prSet>
      <dgm:spPr/>
    </dgm:pt>
  </dgm:ptLst>
  <dgm:cxnLst>
    <dgm:cxn modelId="{3FD16D0C-011C-42A0-A162-16CA33B94D82}" type="presOf" srcId="{B9EE34B7-608E-4334-A6F9-2B7561474955}" destId="{3797425E-70B0-4AE3-AF97-762D5F405094}" srcOrd="0" destOrd="0" presId="urn:microsoft.com/office/officeart/2005/8/layout/matrix2"/>
    <dgm:cxn modelId="{0B13DC23-33DA-4774-8182-A6D0FFC0F41C}" srcId="{48CC6F5E-81A6-47E9-A924-BB7708896243}" destId="{B9EE34B7-608E-4334-A6F9-2B7561474955}" srcOrd="3" destOrd="0" parTransId="{3BE8042E-AC14-41F7-9EC4-98685CB892C9}" sibTransId="{D51F78F5-7D90-488C-B1A4-AA6484115883}"/>
    <dgm:cxn modelId="{45D5F12E-3F41-460C-A51B-CF68FEB30348}" type="presOf" srcId="{48CC6F5E-81A6-47E9-A924-BB7708896243}" destId="{BF5C158C-D0D1-4050-AD13-1A63D55CB82B}" srcOrd="0" destOrd="0" presId="urn:microsoft.com/office/officeart/2005/8/layout/matrix2"/>
    <dgm:cxn modelId="{DC4E5033-6346-4622-AB11-A2217FA80A40}" srcId="{48CC6F5E-81A6-47E9-A924-BB7708896243}" destId="{3F40F06B-3971-4109-89B0-E629A84E2F79}" srcOrd="1" destOrd="0" parTransId="{FFD3F836-47B2-405B-B887-F3CCCCF5F2F5}" sibTransId="{5B00D3B5-D801-4312-8653-FA7D61F1CA97}"/>
    <dgm:cxn modelId="{1CAD3542-A85E-4871-9D08-FB937EA44CF8}" type="presOf" srcId="{2B481552-792D-414F-922C-3F047B15D4DF}" destId="{2F9E6304-76AC-427A-A7F3-746503079889}" srcOrd="0" destOrd="0" presId="urn:microsoft.com/office/officeart/2005/8/layout/matrix2"/>
    <dgm:cxn modelId="{8A2CED43-348D-47B2-B653-1E47DCE2E177}" srcId="{48CC6F5E-81A6-47E9-A924-BB7708896243}" destId="{24DE317D-BA9D-45D5-B81B-C4EBED4D141A}" srcOrd="2" destOrd="0" parTransId="{4E073E10-6E26-4621-B296-1825756EEF5C}" sibTransId="{EF59A3CC-F089-4825-8CD1-D8BFF81FDACA}"/>
    <dgm:cxn modelId="{4A65887F-9A59-404E-8988-A832845247AC}" type="presOf" srcId="{24DE317D-BA9D-45D5-B81B-C4EBED4D141A}" destId="{C5B95AED-01A3-42B3-A072-0C83FB33D96C}" srcOrd="0" destOrd="0" presId="urn:microsoft.com/office/officeart/2005/8/layout/matrix2"/>
    <dgm:cxn modelId="{3F83FEED-33C4-4A57-BCC3-FC68728FC23F}" type="presOf" srcId="{3F40F06B-3971-4109-89B0-E629A84E2F79}" destId="{D9240BC9-6AA6-4A44-ABE2-03AD40D09098}" srcOrd="0" destOrd="0" presId="urn:microsoft.com/office/officeart/2005/8/layout/matrix2"/>
    <dgm:cxn modelId="{77F882FF-A953-4D41-AE4A-1079BA218251}" srcId="{48CC6F5E-81A6-47E9-A924-BB7708896243}" destId="{2B481552-792D-414F-922C-3F047B15D4DF}" srcOrd="0" destOrd="0" parTransId="{B3C72673-E3E8-486F-BCE4-D5DDB7570AB9}" sibTransId="{D8784C0D-7916-4F8E-AA3A-76F9E7D6001E}"/>
    <dgm:cxn modelId="{40AE7141-E22A-41E1-968C-BD829DE5A112}" type="presParOf" srcId="{BF5C158C-D0D1-4050-AD13-1A63D55CB82B}" destId="{A54CD036-3C7C-4364-8D37-55E00D3A6AC6}" srcOrd="0" destOrd="0" presId="urn:microsoft.com/office/officeart/2005/8/layout/matrix2"/>
    <dgm:cxn modelId="{0C644388-4FA0-4696-8561-E3BE35E29931}" type="presParOf" srcId="{BF5C158C-D0D1-4050-AD13-1A63D55CB82B}" destId="{2F9E6304-76AC-427A-A7F3-746503079889}" srcOrd="1" destOrd="0" presId="urn:microsoft.com/office/officeart/2005/8/layout/matrix2"/>
    <dgm:cxn modelId="{B5C9C477-CFDB-4992-B773-01A45309EF70}" type="presParOf" srcId="{BF5C158C-D0D1-4050-AD13-1A63D55CB82B}" destId="{D9240BC9-6AA6-4A44-ABE2-03AD40D09098}" srcOrd="2" destOrd="0" presId="urn:microsoft.com/office/officeart/2005/8/layout/matrix2"/>
    <dgm:cxn modelId="{CCF8E0D5-C167-4253-8957-45C5432C2A86}" type="presParOf" srcId="{BF5C158C-D0D1-4050-AD13-1A63D55CB82B}" destId="{C5B95AED-01A3-42B3-A072-0C83FB33D96C}" srcOrd="3" destOrd="0" presId="urn:microsoft.com/office/officeart/2005/8/layout/matrix2"/>
    <dgm:cxn modelId="{5AB485F2-E1D2-4B7D-AED1-96B264ABF149}" type="presParOf" srcId="{BF5C158C-D0D1-4050-AD13-1A63D55CB82B}" destId="{3797425E-70B0-4AE3-AF97-762D5F405094}"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23F898-296F-4175-93BD-E142E4874070}" type="doc">
      <dgm:prSet loTypeId="urn:microsoft.com/office/officeart/2005/8/layout/process1" loCatId="process" qsTypeId="urn:microsoft.com/office/officeart/2005/8/quickstyle/simple1" qsCatId="simple" csTypeId="urn:microsoft.com/office/officeart/2005/8/colors/accent3_1" csCatId="accent3" phldr="1"/>
      <dgm:spPr/>
      <dgm:t>
        <a:bodyPr/>
        <a:lstStyle/>
        <a:p>
          <a:endParaRPr lang="en-US"/>
        </a:p>
      </dgm:t>
    </dgm:pt>
    <dgm:pt modelId="{80ABBDC6-2B95-49CB-A37B-156A9187312C}">
      <dgm:prSet phldrT="[Text]">
        <dgm:style>
          <a:lnRef idx="2">
            <a:schemeClr val="accent2"/>
          </a:lnRef>
          <a:fillRef idx="1">
            <a:schemeClr val="lt1"/>
          </a:fillRef>
          <a:effectRef idx="0">
            <a:schemeClr val="accent2"/>
          </a:effectRef>
          <a:fontRef idx="minor">
            <a:schemeClr val="dk1"/>
          </a:fontRef>
        </dgm:style>
      </dgm:prSet>
      <dgm:spPr>
        <a:noFill/>
        <a:ln w="38100"/>
      </dgm:spPr>
      <dgm:t>
        <a:bodyPr/>
        <a:lstStyle/>
        <a:p>
          <a:r>
            <a:rPr lang="en-US">
              <a:solidFill>
                <a:schemeClr val="bg1">
                  <a:lumMod val="10000"/>
                  <a:lumOff val="90000"/>
                </a:schemeClr>
              </a:solidFill>
            </a:rPr>
            <a:t>Initial Evaluation of Abstracts</a:t>
          </a:r>
        </a:p>
      </dgm:t>
    </dgm:pt>
    <dgm:pt modelId="{26E18867-872C-4CDC-87B4-FDC48212BCF7}" type="parTrans" cxnId="{5A59BB64-2CC3-4C56-B64E-1EA02140D8CA}">
      <dgm:prSet/>
      <dgm:spPr/>
      <dgm:t>
        <a:bodyPr/>
        <a:lstStyle/>
        <a:p>
          <a:endParaRPr lang="en-US"/>
        </a:p>
      </dgm:t>
    </dgm:pt>
    <dgm:pt modelId="{25AB4301-435E-41A0-B6CF-7EF376943759}" type="sibTrans" cxnId="{5A59BB64-2CC3-4C56-B64E-1EA02140D8CA}">
      <dgm:prSet/>
      <dgm:spPr>
        <a:solidFill>
          <a:srgbClr val="92D050"/>
        </a:solidFill>
      </dgm:spPr>
      <dgm:t>
        <a:bodyPr/>
        <a:lstStyle/>
        <a:p>
          <a:endParaRPr lang="en-US"/>
        </a:p>
      </dgm:t>
    </dgm:pt>
    <dgm:pt modelId="{D109D7CF-4E22-4C49-B783-9C3E22FE313E}">
      <dgm:prSet phldrT="[Text]"/>
      <dgm:spPr>
        <a:solidFill>
          <a:schemeClr val="accent1">
            <a:lumMod val="50000"/>
          </a:schemeClr>
        </a:solidFill>
        <a:ln w="28575">
          <a:solidFill>
            <a:schemeClr val="accent2"/>
          </a:solidFill>
        </a:ln>
      </dgm:spPr>
      <dgm:t>
        <a:bodyPr/>
        <a:lstStyle/>
        <a:p>
          <a:r>
            <a:rPr lang="en-US">
              <a:solidFill>
                <a:schemeClr val="tx1"/>
              </a:solidFill>
            </a:rPr>
            <a:t>Mentoring</a:t>
          </a:r>
        </a:p>
      </dgm:t>
    </dgm:pt>
    <dgm:pt modelId="{271DF78D-8339-4FBC-B58B-482F250B8004}" type="parTrans" cxnId="{398A94AB-62B2-46C2-B803-E60E88DBD0E0}">
      <dgm:prSet/>
      <dgm:spPr/>
      <dgm:t>
        <a:bodyPr/>
        <a:lstStyle/>
        <a:p>
          <a:endParaRPr lang="en-US"/>
        </a:p>
      </dgm:t>
    </dgm:pt>
    <dgm:pt modelId="{DD552DD2-16B4-465B-8BC7-1968D99341C7}" type="sibTrans" cxnId="{398A94AB-62B2-46C2-B803-E60E88DBD0E0}">
      <dgm:prSet/>
      <dgm:spPr>
        <a:solidFill>
          <a:srgbClr val="92D050"/>
        </a:solidFill>
      </dgm:spPr>
      <dgm:t>
        <a:bodyPr/>
        <a:lstStyle/>
        <a:p>
          <a:endParaRPr lang="en-US"/>
        </a:p>
      </dgm:t>
    </dgm:pt>
    <dgm:pt modelId="{1FF7D311-0976-4DAE-BAAF-C2F09F7954B8}">
      <dgm:prSet phldrT="[Text]"/>
      <dgm:spPr>
        <a:noFill/>
        <a:ln w="28575">
          <a:solidFill>
            <a:schemeClr val="accent2"/>
          </a:solidFill>
        </a:ln>
      </dgm:spPr>
      <dgm:t>
        <a:bodyPr/>
        <a:lstStyle/>
        <a:p>
          <a:r>
            <a:rPr lang="en-US">
              <a:solidFill>
                <a:schemeClr val="bg1">
                  <a:lumMod val="10000"/>
                  <a:lumOff val="90000"/>
                </a:schemeClr>
              </a:solidFill>
            </a:rPr>
            <a:t>Evaluation Stage 1 (with Mentors</a:t>
          </a:r>
          <a:r>
            <a:rPr lang="en-US">
              <a:solidFill>
                <a:schemeClr val="accent2"/>
              </a:solidFill>
            </a:rPr>
            <a:t>)</a:t>
          </a:r>
        </a:p>
      </dgm:t>
    </dgm:pt>
    <dgm:pt modelId="{954002DF-AE32-4E31-BDE5-FF9B0EF685A2}" type="parTrans" cxnId="{010E924B-BC72-4A08-AC6E-4E89F8BFF62C}">
      <dgm:prSet/>
      <dgm:spPr/>
      <dgm:t>
        <a:bodyPr/>
        <a:lstStyle/>
        <a:p>
          <a:endParaRPr lang="en-US"/>
        </a:p>
      </dgm:t>
    </dgm:pt>
    <dgm:pt modelId="{CA30822C-3899-40A9-BA49-18A5A6D05C29}" type="sibTrans" cxnId="{010E924B-BC72-4A08-AC6E-4E89F8BFF62C}">
      <dgm:prSet/>
      <dgm:spPr>
        <a:solidFill>
          <a:srgbClr val="92D050"/>
        </a:solidFill>
      </dgm:spPr>
      <dgm:t>
        <a:bodyPr/>
        <a:lstStyle/>
        <a:p>
          <a:endParaRPr lang="en-US"/>
        </a:p>
      </dgm:t>
    </dgm:pt>
    <dgm:pt modelId="{46575D07-49C3-400E-9E77-6655D2B0EF93}">
      <dgm:prSet phldrT="[Text]"/>
      <dgm:spPr>
        <a:noFill/>
        <a:ln w="28575">
          <a:solidFill>
            <a:schemeClr val="accent2"/>
          </a:solidFill>
        </a:ln>
      </dgm:spPr>
      <dgm:t>
        <a:bodyPr/>
        <a:lstStyle/>
        <a:p>
          <a:r>
            <a:rPr lang="en-US">
              <a:solidFill>
                <a:schemeClr val="bg1">
                  <a:lumMod val="10000"/>
                  <a:lumOff val="90000"/>
                </a:schemeClr>
              </a:solidFill>
            </a:rPr>
            <a:t>Evaluation Stage 2 (with Technical SMEs)</a:t>
          </a:r>
        </a:p>
      </dgm:t>
    </dgm:pt>
    <dgm:pt modelId="{45A55DA6-B0D1-4AFF-BADF-CAC90B5D78F7}" type="parTrans" cxnId="{B11D5FBB-92AA-4587-8BFB-D442E9FB9C5B}">
      <dgm:prSet/>
      <dgm:spPr/>
      <dgm:t>
        <a:bodyPr/>
        <a:lstStyle/>
        <a:p>
          <a:endParaRPr lang="en-US"/>
        </a:p>
      </dgm:t>
    </dgm:pt>
    <dgm:pt modelId="{1500D2B8-F9F9-4D89-B6E5-8F66FEA0E02D}" type="sibTrans" cxnId="{B11D5FBB-92AA-4587-8BFB-D442E9FB9C5B}">
      <dgm:prSet/>
      <dgm:spPr>
        <a:solidFill>
          <a:srgbClr val="92D050"/>
        </a:solidFill>
      </dgm:spPr>
      <dgm:t>
        <a:bodyPr/>
        <a:lstStyle/>
        <a:p>
          <a:endParaRPr lang="en-US"/>
        </a:p>
      </dgm:t>
    </dgm:pt>
    <dgm:pt modelId="{BDE4FDD8-19CB-4F52-9101-C763CAFA1142}">
      <dgm:prSet phldrT="[Text]"/>
      <dgm:spPr>
        <a:noFill/>
        <a:ln w="28575">
          <a:solidFill>
            <a:schemeClr val="accent2"/>
          </a:solidFill>
        </a:ln>
      </dgm:spPr>
      <dgm:t>
        <a:bodyPr/>
        <a:lstStyle/>
        <a:p>
          <a:r>
            <a:rPr lang="en-US">
              <a:solidFill>
                <a:schemeClr val="bg1">
                  <a:lumMod val="10000"/>
                  <a:lumOff val="90000"/>
                </a:schemeClr>
              </a:solidFill>
            </a:rPr>
            <a:t>Filtering to Top 6 for Finale</a:t>
          </a:r>
        </a:p>
      </dgm:t>
    </dgm:pt>
    <dgm:pt modelId="{ECEEF98B-1220-4B89-A70A-AA48E8C03BBB}" type="parTrans" cxnId="{229C2E20-270B-4CA5-827E-206B75473F2A}">
      <dgm:prSet/>
      <dgm:spPr/>
      <dgm:t>
        <a:bodyPr/>
        <a:lstStyle/>
        <a:p>
          <a:endParaRPr lang="en-US"/>
        </a:p>
      </dgm:t>
    </dgm:pt>
    <dgm:pt modelId="{445A22B7-2962-47E2-8529-0A9B2A8AA315}" type="sibTrans" cxnId="{229C2E20-270B-4CA5-827E-206B75473F2A}">
      <dgm:prSet/>
      <dgm:spPr/>
      <dgm:t>
        <a:bodyPr/>
        <a:lstStyle/>
        <a:p>
          <a:endParaRPr lang="en-US"/>
        </a:p>
      </dgm:t>
    </dgm:pt>
    <dgm:pt modelId="{3E38F12C-DE3C-45EA-ACBA-5F9DADBC7088}" type="pres">
      <dgm:prSet presAssocID="{2623F898-296F-4175-93BD-E142E4874070}" presName="Name0" presStyleCnt="0">
        <dgm:presLayoutVars>
          <dgm:dir/>
          <dgm:resizeHandles val="exact"/>
        </dgm:presLayoutVars>
      </dgm:prSet>
      <dgm:spPr/>
    </dgm:pt>
    <dgm:pt modelId="{310480A8-0211-4344-AA8B-AA3A5081558F}" type="pres">
      <dgm:prSet presAssocID="{80ABBDC6-2B95-49CB-A37B-156A9187312C}" presName="node" presStyleLbl="node1" presStyleIdx="0" presStyleCnt="5">
        <dgm:presLayoutVars>
          <dgm:bulletEnabled val="1"/>
        </dgm:presLayoutVars>
      </dgm:prSet>
      <dgm:spPr/>
    </dgm:pt>
    <dgm:pt modelId="{53872205-C390-4FF5-979C-795CCE5BAE13}" type="pres">
      <dgm:prSet presAssocID="{25AB4301-435E-41A0-B6CF-7EF376943759}" presName="sibTrans" presStyleLbl="sibTrans2D1" presStyleIdx="0" presStyleCnt="4"/>
      <dgm:spPr/>
    </dgm:pt>
    <dgm:pt modelId="{4880572E-1E54-4464-ABBC-A81119086DA9}" type="pres">
      <dgm:prSet presAssocID="{25AB4301-435E-41A0-B6CF-7EF376943759}" presName="connectorText" presStyleLbl="sibTrans2D1" presStyleIdx="0" presStyleCnt="4"/>
      <dgm:spPr/>
    </dgm:pt>
    <dgm:pt modelId="{DC4A592D-19FB-4E98-8D99-08AD3AAD8B45}" type="pres">
      <dgm:prSet presAssocID="{D109D7CF-4E22-4C49-B783-9C3E22FE313E}" presName="node" presStyleLbl="node1" presStyleIdx="1" presStyleCnt="5" custLinFactNeighborY="4620">
        <dgm:presLayoutVars>
          <dgm:bulletEnabled val="1"/>
        </dgm:presLayoutVars>
      </dgm:prSet>
      <dgm:spPr/>
    </dgm:pt>
    <dgm:pt modelId="{2A3D8A31-F1C6-4A33-B617-18C48FB9D80A}" type="pres">
      <dgm:prSet presAssocID="{DD552DD2-16B4-465B-8BC7-1968D99341C7}" presName="sibTrans" presStyleLbl="sibTrans2D1" presStyleIdx="1" presStyleCnt="4"/>
      <dgm:spPr/>
    </dgm:pt>
    <dgm:pt modelId="{FEE285AC-403D-45F7-9A35-85CF45F0CA45}" type="pres">
      <dgm:prSet presAssocID="{DD552DD2-16B4-465B-8BC7-1968D99341C7}" presName="connectorText" presStyleLbl="sibTrans2D1" presStyleIdx="1" presStyleCnt="4"/>
      <dgm:spPr/>
    </dgm:pt>
    <dgm:pt modelId="{B8675065-E8E2-4317-ADD3-0EE32E142812}" type="pres">
      <dgm:prSet presAssocID="{1FF7D311-0976-4DAE-BAAF-C2F09F7954B8}" presName="node" presStyleLbl="node1" presStyleIdx="2" presStyleCnt="5">
        <dgm:presLayoutVars>
          <dgm:bulletEnabled val="1"/>
        </dgm:presLayoutVars>
      </dgm:prSet>
      <dgm:spPr/>
    </dgm:pt>
    <dgm:pt modelId="{0F4D48AB-302F-4DA7-BE5F-098636A751E4}" type="pres">
      <dgm:prSet presAssocID="{CA30822C-3899-40A9-BA49-18A5A6D05C29}" presName="sibTrans" presStyleLbl="sibTrans2D1" presStyleIdx="2" presStyleCnt="4"/>
      <dgm:spPr/>
    </dgm:pt>
    <dgm:pt modelId="{102E2689-DD54-4E4B-8AC3-C2DBD82B889D}" type="pres">
      <dgm:prSet presAssocID="{CA30822C-3899-40A9-BA49-18A5A6D05C29}" presName="connectorText" presStyleLbl="sibTrans2D1" presStyleIdx="2" presStyleCnt="4"/>
      <dgm:spPr/>
    </dgm:pt>
    <dgm:pt modelId="{9A738507-6500-4DD1-B20A-32E7D4F6C050}" type="pres">
      <dgm:prSet presAssocID="{46575D07-49C3-400E-9E77-6655D2B0EF93}" presName="node" presStyleLbl="node1" presStyleIdx="3" presStyleCnt="5">
        <dgm:presLayoutVars>
          <dgm:bulletEnabled val="1"/>
        </dgm:presLayoutVars>
      </dgm:prSet>
      <dgm:spPr/>
    </dgm:pt>
    <dgm:pt modelId="{22E9AA72-A572-4868-8202-0D1C0FC355C2}" type="pres">
      <dgm:prSet presAssocID="{1500D2B8-F9F9-4D89-B6E5-8F66FEA0E02D}" presName="sibTrans" presStyleLbl="sibTrans2D1" presStyleIdx="3" presStyleCnt="4"/>
      <dgm:spPr/>
    </dgm:pt>
    <dgm:pt modelId="{A4AFB01E-B5A4-424A-9C44-8D618E486B17}" type="pres">
      <dgm:prSet presAssocID="{1500D2B8-F9F9-4D89-B6E5-8F66FEA0E02D}" presName="connectorText" presStyleLbl="sibTrans2D1" presStyleIdx="3" presStyleCnt="4"/>
      <dgm:spPr/>
    </dgm:pt>
    <dgm:pt modelId="{F1E815B6-5954-4B44-A776-8B9B9BEDA276}" type="pres">
      <dgm:prSet presAssocID="{BDE4FDD8-19CB-4F52-9101-C763CAFA1142}" presName="node" presStyleLbl="node1" presStyleIdx="4" presStyleCnt="5">
        <dgm:presLayoutVars>
          <dgm:bulletEnabled val="1"/>
        </dgm:presLayoutVars>
      </dgm:prSet>
      <dgm:spPr/>
    </dgm:pt>
  </dgm:ptLst>
  <dgm:cxnLst>
    <dgm:cxn modelId="{C325600A-4210-4796-9FD7-4E9B055E1AA2}" type="presOf" srcId="{DD552DD2-16B4-465B-8BC7-1968D99341C7}" destId="{FEE285AC-403D-45F7-9A35-85CF45F0CA45}" srcOrd="1" destOrd="0" presId="urn:microsoft.com/office/officeart/2005/8/layout/process1"/>
    <dgm:cxn modelId="{4CDD1C11-E125-451B-A2AD-4961B98B25EF}" type="presOf" srcId="{25AB4301-435E-41A0-B6CF-7EF376943759}" destId="{4880572E-1E54-4464-ABBC-A81119086DA9}" srcOrd="1" destOrd="0" presId="urn:microsoft.com/office/officeart/2005/8/layout/process1"/>
    <dgm:cxn modelId="{1A3A1B14-CCA5-44B1-86EE-DF80099CCE24}" type="presOf" srcId="{CA30822C-3899-40A9-BA49-18A5A6D05C29}" destId="{0F4D48AB-302F-4DA7-BE5F-098636A751E4}" srcOrd="0" destOrd="0" presId="urn:microsoft.com/office/officeart/2005/8/layout/process1"/>
    <dgm:cxn modelId="{229C2E20-270B-4CA5-827E-206B75473F2A}" srcId="{2623F898-296F-4175-93BD-E142E4874070}" destId="{BDE4FDD8-19CB-4F52-9101-C763CAFA1142}" srcOrd="4" destOrd="0" parTransId="{ECEEF98B-1220-4B89-A70A-AA48E8C03BBB}" sibTransId="{445A22B7-2962-47E2-8529-0A9B2A8AA315}"/>
    <dgm:cxn modelId="{7F6D4B33-F450-43ED-ACDA-533ED08972B6}" type="presOf" srcId="{2623F898-296F-4175-93BD-E142E4874070}" destId="{3E38F12C-DE3C-45EA-ACBA-5F9DADBC7088}" srcOrd="0" destOrd="0" presId="urn:microsoft.com/office/officeart/2005/8/layout/process1"/>
    <dgm:cxn modelId="{8AC2A836-9278-4982-8EE0-E986AC747AC9}" type="presOf" srcId="{CA30822C-3899-40A9-BA49-18A5A6D05C29}" destId="{102E2689-DD54-4E4B-8AC3-C2DBD82B889D}" srcOrd="1" destOrd="0" presId="urn:microsoft.com/office/officeart/2005/8/layout/process1"/>
    <dgm:cxn modelId="{5A59BB64-2CC3-4C56-B64E-1EA02140D8CA}" srcId="{2623F898-296F-4175-93BD-E142E4874070}" destId="{80ABBDC6-2B95-49CB-A37B-156A9187312C}" srcOrd="0" destOrd="0" parTransId="{26E18867-872C-4CDC-87B4-FDC48212BCF7}" sibTransId="{25AB4301-435E-41A0-B6CF-7EF376943759}"/>
    <dgm:cxn modelId="{010E924B-BC72-4A08-AC6E-4E89F8BFF62C}" srcId="{2623F898-296F-4175-93BD-E142E4874070}" destId="{1FF7D311-0976-4DAE-BAAF-C2F09F7954B8}" srcOrd="2" destOrd="0" parTransId="{954002DF-AE32-4E31-BDE5-FF9B0EF685A2}" sibTransId="{CA30822C-3899-40A9-BA49-18A5A6D05C29}"/>
    <dgm:cxn modelId="{038DAB98-A227-468F-B750-D585E3EFBE8E}" type="presOf" srcId="{46575D07-49C3-400E-9E77-6655D2B0EF93}" destId="{9A738507-6500-4DD1-B20A-32E7D4F6C050}" srcOrd="0" destOrd="0" presId="urn:microsoft.com/office/officeart/2005/8/layout/process1"/>
    <dgm:cxn modelId="{E9D758A4-B44F-43DE-89F6-8B9861A6BF6A}" type="presOf" srcId="{D109D7CF-4E22-4C49-B783-9C3E22FE313E}" destId="{DC4A592D-19FB-4E98-8D99-08AD3AAD8B45}" srcOrd="0" destOrd="0" presId="urn:microsoft.com/office/officeart/2005/8/layout/process1"/>
    <dgm:cxn modelId="{398A94AB-62B2-46C2-B803-E60E88DBD0E0}" srcId="{2623F898-296F-4175-93BD-E142E4874070}" destId="{D109D7CF-4E22-4C49-B783-9C3E22FE313E}" srcOrd="1" destOrd="0" parTransId="{271DF78D-8339-4FBC-B58B-482F250B8004}" sibTransId="{DD552DD2-16B4-465B-8BC7-1968D99341C7}"/>
    <dgm:cxn modelId="{85B537B1-A3AB-4A38-9172-92F5C5E64B21}" type="presOf" srcId="{BDE4FDD8-19CB-4F52-9101-C763CAFA1142}" destId="{F1E815B6-5954-4B44-A776-8B9B9BEDA276}" srcOrd="0" destOrd="0" presId="urn:microsoft.com/office/officeart/2005/8/layout/process1"/>
    <dgm:cxn modelId="{DF7712B8-EAC2-4255-8709-5C7D96CB1024}" type="presOf" srcId="{DD552DD2-16B4-465B-8BC7-1968D99341C7}" destId="{2A3D8A31-F1C6-4A33-B617-18C48FB9D80A}" srcOrd="0" destOrd="0" presId="urn:microsoft.com/office/officeart/2005/8/layout/process1"/>
    <dgm:cxn modelId="{B11D5FBB-92AA-4587-8BFB-D442E9FB9C5B}" srcId="{2623F898-296F-4175-93BD-E142E4874070}" destId="{46575D07-49C3-400E-9E77-6655D2B0EF93}" srcOrd="3" destOrd="0" parTransId="{45A55DA6-B0D1-4AFF-BADF-CAC90B5D78F7}" sibTransId="{1500D2B8-F9F9-4D89-B6E5-8F66FEA0E02D}"/>
    <dgm:cxn modelId="{3F025BDA-793D-4222-BB08-E9A55935600C}" type="presOf" srcId="{25AB4301-435E-41A0-B6CF-7EF376943759}" destId="{53872205-C390-4FF5-979C-795CCE5BAE13}" srcOrd="0" destOrd="0" presId="urn:microsoft.com/office/officeart/2005/8/layout/process1"/>
    <dgm:cxn modelId="{F792F7F0-4E09-4DC4-A828-CFA110467A19}" type="presOf" srcId="{1500D2B8-F9F9-4D89-B6E5-8F66FEA0E02D}" destId="{22E9AA72-A572-4868-8202-0D1C0FC355C2}" srcOrd="0" destOrd="0" presId="urn:microsoft.com/office/officeart/2005/8/layout/process1"/>
    <dgm:cxn modelId="{39DF46FD-94D6-4B62-990C-4445CF8A91EA}" type="presOf" srcId="{1500D2B8-F9F9-4D89-B6E5-8F66FEA0E02D}" destId="{A4AFB01E-B5A4-424A-9C44-8D618E486B17}" srcOrd="1" destOrd="0" presId="urn:microsoft.com/office/officeart/2005/8/layout/process1"/>
    <dgm:cxn modelId="{CC1A70FD-266D-4853-B609-731E5381D9CE}" type="presOf" srcId="{80ABBDC6-2B95-49CB-A37B-156A9187312C}" destId="{310480A8-0211-4344-AA8B-AA3A5081558F}" srcOrd="0" destOrd="0" presId="urn:microsoft.com/office/officeart/2005/8/layout/process1"/>
    <dgm:cxn modelId="{01489EFF-A0F7-4AFC-A908-26D885D1B6DD}" type="presOf" srcId="{1FF7D311-0976-4DAE-BAAF-C2F09F7954B8}" destId="{B8675065-E8E2-4317-ADD3-0EE32E142812}" srcOrd="0" destOrd="0" presId="urn:microsoft.com/office/officeart/2005/8/layout/process1"/>
    <dgm:cxn modelId="{7F931B19-15B6-465C-8D8A-9305E9CD451F}" type="presParOf" srcId="{3E38F12C-DE3C-45EA-ACBA-5F9DADBC7088}" destId="{310480A8-0211-4344-AA8B-AA3A5081558F}" srcOrd="0" destOrd="0" presId="urn:microsoft.com/office/officeart/2005/8/layout/process1"/>
    <dgm:cxn modelId="{59C9239E-05FA-4AD0-AC4F-681AF0AA2228}" type="presParOf" srcId="{3E38F12C-DE3C-45EA-ACBA-5F9DADBC7088}" destId="{53872205-C390-4FF5-979C-795CCE5BAE13}" srcOrd="1" destOrd="0" presId="urn:microsoft.com/office/officeart/2005/8/layout/process1"/>
    <dgm:cxn modelId="{65677CE8-7740-492D-B446-9A3049C43F18}" type="presParOf" srcId="{53872205-C390-4FF5-979C-795CCE5BAE13}" destId="{4880572E-1E54-4464-ABBC-A81119086DA9}" srcOrd="0" destOrd="0" presId="urn:microsoft.com/office/officeart/2005/8/layout/process1"/>
    <dgm:cxn modelId="{79E43043-2ADE-4B05-9A42-51D0B0AB9F69}" type="presParOf" srcId="{3E38F12C-DE3C-45EA-ACBA-5F9DADBC7088}" destId="{DC4A592D-19FB-4E98-8D99-08AD3AAD8B45}" srcOrd="2" destOrd="0" presId="urn:microsoft.com/office/officeart/2005/8/layout/process1"/>
    <dgm:cxn modelId="{983D82A5-B2A4-4A48-93D7-73BD27D1982A}" type="presParOf" srcId="{3E38F12C-DE3C-45EA-ACBA-5F9DADBC7088}" destId="{2A3D8A31-F1C6-4A33-B617-18C48FB9D80A}" srcOrd="3" destOrd="0" presId="urn:microsoft.com/office/officeart/2005/8/layout/process1"/>
    <dgm:cxn modelId="{BF9049ED-0C70-4792-BF23-CE5406DFC147}" type="presParOf" srcId="{2A3D8A31-F1C6-4A33-B617-18C48FB9D80A}" destId="{FEE285AC-403D-45F7-9A35-85CF45F0CA45}" srcOrd="0" destOrd="0" presId="urn:microsoft.com/office/officeart/2005/8/layout/process1"/>
    <dgm:cxn modelId="{2C8A4ABC-BC4E-41DC-B76C-10F33A0EC801}" type="presParOf" srcId="{3E38F12C-DE3C-45EA-ACBA-5F9DADBC7088}" destId="{B8675065-E8E2-4317-ADD3-0EE32E142812}" srcOrd="4" destOrd="0" presId="urn:microsoft.com/office/officeart/2005/8/layout/process1"/>
    <dgm:cxn modelId="{A383B76D-9DAD-4943-BA55-E0009A3EC756}" type="presParOf" srcId="{3E38F12C-DE3C-45EA-ACBA-5F9DADBC7088}" destId="{0F4D48AB-302F-4DA7-BE5F-098636A751E4}" srcOrd="5" destOrd="0" presId="urn:microsoft.com/office/officeart/2005/8/layout/process1"/>
    <dgm:cxn modelId="{8619B0D6-36E2-4810-8727-E29E2BE84ADF}" type="presParOf" srcId="{0F4D48AB-302F-4DA7-BE5F-098636A751E4}" destId="{102E2689-DD54-4E4B-8AC3-C2DBD82B889D}" srcOrd="0" destOrd="0" presId="urn:microsoft.com/office/officeart/2005/8/layout/process1"/>
    <dgm:cxn modelId="{21436BFA-0DBE-444F-B0DF-D924BD4BDAC4}" type="presParOf" srcId="{3E38F12C-DE3C-45EA-ACBA-5F9DADBC7088}" destId="{9A738507-6500-4DD1-B20A-32E7D4F6C050}" srcOrd="6" destOrd="0" presId="urn:microsoft.com/office/officeart/2005/8/layout/process1"/>
    <dgm:cxn modelId="{9629A896-4FF4-4692-AED3-3B3FC57A3A71}" type="presParOf" srcId="{3E38F12C-DE3C-45EA-ACBA-5F9DADBC7088}" destId="{22E9AA72-A572-4868-8202-0D1C0FC355C2}" srcOrd="7" destOrd="0" presId="urn:microsoft.com/office/officeart/2005/8/layout/process1"/>
    <dgm:cxn modelId="{7ED604E9-8E83-454F-AED7-ECB1B867162E}" type="presParOf" srcId="{22E9AA72-A572-4868-8202-0D1C0FC355C2}" destId="{A4AFB01E-B5A4-424A-9C44-8D618E486B17}" srcOrd="0" destOrd="0" presId="urn:microsoft.com/office/officeart/2005/8/layout/process1"/>
    <dgm:cxn modelId="{BABF5F89-C123-49D8-AC90-1F67F2DAEEB1}" type="presParOf" srcId="{3E38F12C-DE3C-45EA-ACBA-5F9DADBC7088}" destId="{F1E815B6-5954-4B44-A776-8B9B9BEDA276}"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CD036-3C7C-4364-8D37-55E00D3A6AC6}">
      <dsp:nvSpPr>
        <dsp:cNvPr id="0" name=""/>
        <dsp:cNvSpPr/>
      </dsp:nvSpPr>
      <dsp:spPr>
        <a:xfrm>
          <a:off x="589463" y="0"/>
          <a:ext cx="9951056" cy="5030588"/>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E6304-76AC-427A-A7F3-746503079889}">
      <dsp:nvSpPr>
        <dsp:cNvPr id="0" name=""/>
        <dsp:cNvSpPr/>
      </dsp:nvSpPr>
      <dsp:spPr>
        <a:xfrm>
          <a:off x="1035490" y="346265"/>
          <a:ext cx="4208952" cy="187065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Make a Difference</a:t>
          </a:r>
        </a:p>
      </dsp:txBody>
      <dsp:txXfrm>
        <a:off x="1126808" y="437583"/>
        <a:ext cx="4026316" cy="1688018"/>
      </dsp:txXfrm>
    </dsp:sp>
    <dsp:sp modelId="{D9240BC9-6AA6-4A44-ABE2-03AD40D09098}">
      <dsp:nvSpPr>
        <dsp:cNvPr id="0" name=""/>
        <dsp:cNvSpPr/>
      </dsp:nvSpPr>
      <dsp:spPr>
        <a:xfrm>
          <a:off x="5879805" y="327149"/>
          <a:ext cx="4208952" cy="187065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Expand your Network</a:t>
          </a:r>
        </a:p>
      </dsp:txBody>
      <dsp:txXfrm>
        <a:off x="5971123" y="418467"/>
        <a:ext cx="4026316" cy="1688018"/>
      </dsp:txXfrm>
    </dsp:sp>
    <dsp:sp modelId="{C5B95AED-01A3-42B3-A072-0C83FB33D96C}">
      <dsp:nvSpPr>
        <dsp:cNvPr id="0" name=""/>
        <dsp:cNvSpPr/>
      </dsp:nvSpPr>
      <dsp:spPr>
        <a:xfrm>
          <a:off x="1038387" y="2788595"/>
          <a:ext cx="4208952" cy="187065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Gain Leadership Experience</a:t>
          </a:r>
        </a:p>
      </dsp:txBody>
      <dsp:txXfrm>
        <a:off x="1129705" y="2879913"/>
        <a:ext cx="4026316" cy="1688018"/>
      </dsp:txXfrm>
    </dsp:sp>
    <dsp:sp modelId="{3797425E-70B0-4AE3-AF97-762D5F405094}">
      <dsp:nvSpPr>
        <dsp:cNvPr id="0" name=""/>
        <dsp:cNvSpPr/>
      </dsp:nvSpPr>
      <dsp:spPr>
        <a:xfrm>
          <a:off x="5883367" y="2762155"/>
          <a:ext cx="4208952" cy="187065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Personal Growth</a:t>
          </a:r>
        </a:p>
      </dsp:txBody>
      <dsp:txXfrm>
        <a:off x="5974685" y="2853473"/>
        <a:ext cx="4026316" cy="1688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480A8-0211-4344-AA8B-AA3A5081558F}">
      <dsp:nvSpPr>
        <dsp:cNvPr id="0" name=""/>
        <dsp:cNvSpPr/>
      </dsp:nvSpPr>
      <dsp:spPr>
        <a:xfrm>
          <a:off x="5487" y="634069"/>
          <a:ext cx="1701060" cy="1164163"/>
        </a:xfrm>
        <a:prstGeom prst="roundRect">
          <a:avLst>
            <a:gd name="adj" fmla="val 10000"/>
          </a:avLst>
        </a:prstGeom>
        <a:noFill/>
        <a:ln w="381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10000"/>
                  <a:lumOff val="90000"/>
                </a:schemeClr>
              </a:solidFill>
            </a:rPr>
            <a:t>Initial Evaluation of Abstracts</a:t>
          </a:r>
        </a:p>
      </dsp:txBody>
      <dsp:txXfrm>
        <a:off x="39584" y="668166"/>
        <a:ext cx="1632866" cy="1095969"/>
      </dsp:txXfrm>
    </dsp:sp>
    <dsp:sp modelId="{53872205-C390-4FF5-979C-795CCE5BAE13}">
      <dsp:nvSpPr>
        <dsp:cNvPr id="0" name=""/>
        <dsp:cNvSpPr/>
      </dsp:nvSpPr>
      <dsp:spPr>
        <a:xfrm rot="77626">
          <a:off x="1876608" y="1032342"/>
          <a:ext cx="360716" cy="42186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6622" y="1115493"/>
        <a:ext cx="252501" cy="253117"/>
      </dsp:txXfrm>
    </dsp:sp>
    <dsp:sp modelId="{DC4A592D-19FB-4E98-8D99-08AD3AAD8B45}">
      <dsp:nvSpPr>
        <dsp:cNvPr id="0" name=""/>
        <dsp:cNvSpPr/>
      </dsp:nvSpPr>
      <dsp:spPr>
        <a:xfrm>
          <a:off x="2386972" y="687854"/>
          <a:ext cx="1701060" cy="1164163"/>
        </a:xfrm>
        <a:prstGeom prst="roundRect">
          <a:avLst>
            <a:gd name="adj" fmla="val 10000"/>
          </a:avLst>
        </a:prstGeom>
        <a:solidFill>
          <a:schemeClr val="accent1">
            <a:lumMod val="50000"/>
          </a:schemeClr>
        </a:solidFill>
        <a:ln w="28575"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rPr>
            <a:t>Mentoring</a:t>
          </a:r>
        </a:p>
      </dsp:txBody>
      <dsp:txXfrm>
        <a:off x="2421069" y="721951"/>
        <a:ext cx="1632866" cy="1095969"/>
      </dsp:txXfrm>
    </dsp:sp>
    <dsp:sp modelId="{2A3D8A31-F1C6-4A33-B617-18C48FB9D80A}">
      <dsp:nvSpPr>
        <dsp:cNvPr id="0" name=""/>
        <dsp:cNvSpPr/>
      </dsp:nvSpPr>
      <dsp:spPr>
        <a:xfrm rot="21522374">
          <a:off x="4258093" y="1031881"/>
          <a:ext cx="360716" cy="42186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8107" y="1117476"/>
        <a:ext cx="252501" cy="253117"/>
      </dsp:txXfrm>
    </dsp:sp>
    <dsp:sp modelId="{B8675065-E8E2-4317-ADD3-0EE32E142812}">
      <dsp:nvSpPr>
        <dsp:cNvPr id="0" name=""/>
        <dsp:cNvSpPr/>
      </dsp:nvSpPr>
      <dsp:spPr>
        <a:xfrm>
          <a:off x="4768457" y="634069"/>
          <a:ext cx="1701060" cy="1164163"/>
        </a:xfrm>
        <a:prstGeom prst="roundRect">
          <a:avLst>
            <a:gd name="adj" fmla="val 10000"/>
          </a:avLst>
        </a:prstGeom>
        <a:noFill/>
        <a:ln w="28575"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10000"/>
                  <a:lumOff val="90000"/>
                </a:schemeClr>
              </a:solidFill>
            </a:rPr>
            <a:t>Evaluation Stage 1 (with Mentors</a:t>
          </a:r>
          <a:r>
            <a:rPr lang="en-US" sz="1800" kern="1200">
              <a:solidFill>
                <a:schemeClr val="accent2"/>
              </a:solidFill>
            </a:rPr>
            <a:t>)</a:t>
          </a:r>
        </a:p>
      </dsp:txBody>
      <dsp:txXfrm>
        <a:off x="4802554" y="668166"/>
        <a:ext cx="1632866" cy="1095969"/>
      </dsp:txXfrm>
    </dsp:sp>
    <dsp:sp modelId="{0F4D48AB-302F-4DA7-BE5F-098636A751E4}">
      <dsp:nvSpPr>
        <dsp:cNvPr id="0" name=""/>
        <dsp:cNvSpPr/>
      </dsp:nvSpPr>
      <dsp:spPr>
        <a:xfrm>
          <a:off x="6639624" y="1005219"/>
          <a:ext cx="360624" cy="42186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9624" y="1089592"/>
        <a:ext cx="252437" cy="253117"/>
      </dsp:txXfrm>
    </dsp:sp>
    <dsp:sp modelId="{9A738507-6500-4DD1-B20A-32E7D4F6C050}">
      <dsp:nvSpPr>
        <dsp:cNvPr id="0" name=""/>
        <dsp:cNvSpPr/>
      </dsp:nvSpPr>
      <dsp:spPr>
        <a:xfrm>
          <a:off x="7149942" y="634069"/>
          <a:ext cx="1701060" cy="1164163"/>
        </a:xfrm>
        <a:prstGeom prst="roundRect">
          <a:avLst>
            <a:gd name="adj" fmla="val 10000"/>
          </a:avLst>
        </a:prstGeom>
        <a:noFill/>
        <a:ln w="28575"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10000"/>
                  <a:lumOff val="90000"/>
                </a:schemeClr>
              </a:solidFill>
            </a:rPr>
            <a:t>Evaluation Stage 2 (with Technical SMEs)</a:t>
          </a:r>
        </a:p>
      </dsp:txBody>
      <dsp:txXfrm>
        <a:off x="7184039" y="668166"/>
        <a:ext cx="1632866" cy="1095969"/>
      </dsp:txXfrm>
    </dsp:sp>
    <dsp:sp modelId="{22E9AA72-A572-4868-8202-0D1C0FC355C2}">
      <dsp:nvSpPr>
        <dsp:cNvPr id="0" name=""/>
        <dsp:cNvSpPr/>
      </dsp:nvSpPr>
      <dsp:spPr>
        <a:xfrm>
          <a:off x="9021109" y="1005219"/>
          <a:ext cx="360624" cy="42186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021109" y="1089592"/>
        <a:ext cx="252437" cy="253117"/>
      </dsp:txXfrm>
    </dsp:sp>
    <dsp:sp modelId="{F1E815B6-5954-4B44-A776-8B9B9BEDA276}">
      <dsp:nvSpPr>
        <dsp:cNvPr id="0" name=""/>
        <dsp:cNvSpPr/>
      </dsp:nvSpPr>
      <dsp:spPr>
        <a:xfrm>
          <a:off x="9531427" y="634069"/>
          <a:ext cx="1701060" cy="1164163"/>
        </a:xfrm>
        <a:prstGeom prst="roundRect">
          <a:avLst>
            <a:gd name="adj" fmla="val 10000"/>
          </a:avLst>
        </a:prstGeom>
        <a:noFill/>
        <a:ln w="28575"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lumMod val="10000"/>
                  <a:lumOff val="90000"/>
                </a:schemeClr>
              </a:solidFill>
            </a:rPr>
            <a:t>Filtering to Top 6 for Finale</a:t>
          </a:r>
        </a:p>
      </dsp:txBody>
      <dsp:txXfrm>
        <a:off x="9565524" y="668166"/>
        <a:ext cx="1632866" cy="1095969"/>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81466-0B00-0044-97FF-4DD242F3EEA3}"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1E95F-17A0-374A-8A35-200203A90BC1}" type="slidenum">
              <a:rPr lang="en-US" smtClean="0"/>
              <a:t>‹#›</a:t>
            </a:fld>
            <a:endParaRPr lang="en-US"/>
          </a:p>
        </p:txBody>
      </p:sp>
    </p:spTree>
    <p:extLst>
      <p:ext uri="{BB962C8B-B14F-4D97-AF65-F5344CB8AC3E}">
        <p14:creationId xmlns:p14="http://schemas.microsoft.com/office/powerpoint/2010/main" val="1636784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54494-B260-974C-AE69-8844F7D2FE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17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9.svg"/></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1.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2.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unisyscorp.sharepoint.com/:p:/r/teams/brandcenter-new/SiteAssets/SitePages/iconography/Unisys-Expressive-Icons-PPT.pptx" TargetMode="Externa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Dark">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Tree>
    <p:extLst>
      <p:ext uri="{BB962C8B-B14F-4D97-AF65-F5344CB8AC3E}">
        <p14:creationId xmlns:p14="http://schemas.microsoft.com/office/powerpoint/2010/main" val="184614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GUIDE ONLY: Dividers">
    <p:bg>
      <p:bgPr>
        <a:solidFill>
          <a:schemeClr val="accent4"/>
        </a:solidFill>
        <a:effectLst/>
      </p:bgPr>
    </p:bg>
    <p:spTree>
      <p:nvGrpSpPr>
        <p:cNvPr id="1" name=""/>
        <p:cNvGrpSpPr/>
        <p:nvPr/>
      </p:nvGrpSpPr>
      <p:grpSpPr>
        <a:xfrm>
          <a:off x="0" y="0"/>
          <a:ext cx="0" cy="0"/>
          <a:chOff x="0" y="0"/>
          <a:chExt cx="0" cy="0"/>
        </a:xfrm>
      </p:grpSpPr>
      <p:sp>
        <p:nvSpPr>
          <p:cNvPr id="5" name="TextBox ">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Dividers</a:t>
            </a:r>
          </a:p>
        </p:txBody>
      </p:sp>
    </p:spTree>
    <p:extLst>
      <p:ext uri="{BB962C8B-B14F-4D97-AF65-F5344CB8AC3E}">
        <p14:creationId xmlns:p14="http://schemas.microsoft.com/office/powerpoint/2010/main" val="2005450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LB 00">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392440-4C3A-D5F4-D1CD-1635E2EBC3C0}"/>
              </a:ext>
            </a:extLst>
          </p:cNvPr>
          <p:cNvPicPr>
            <a:picLocks noChangeAspect="1"/>
          </p:cNvPicPr>
          <p:nvPr userDrawn="1"/>
        </p:nvPicPr>
        <p:blipFill>
          <a:blip r:embed="rId2"/>
          <a:stretch>
            <a:fillRect/>
          </a:stretch>
        </p:blipFill>
        <p:spPr bwMode="ltGray">
          <a:xfrm flipH="1">
            <a:off x="0" y="0"/>
            <a:ext cx="12192000" cy="6858000"/>
          </a:xfrm>
          <a:prstGeom prst="rect">
            <a:avLst/>
          </a:prstGeom>
        </p:spPr>
      </p:pic>
      <p:sp>
        <p:nvSpPr>
          <p:cNvPr id="6" name="Rectangle 5">
            <a:extLst>
              <a:ext uri="{FF2B5EF4-FFF2-40B4-BE49-F238E27FC236}">
                <a16:creationId xmlns:a16="http://schemas.microsoft.com/office/drawing/2014/main" id="{F42FBCD9-5E98-2B60-0E69-C9220C7B6AB7}"/>
              </a:ext>
            </a:extLst>
          </p:cNvPr>
          <p:cNvSpPr/>
          <p:nvPr userDrawn="1"/>
        </p:nvSpPr>
        <p:spPr>
          <a:xfrm>
            <a:off x="0" y="0"/>
            <a:ext cx="11708524" cy="6858000"/>
          </a:xfrm>
          <a:prstGeom prst="rect">
            <a:avLst/>
          </a:prstGeom>
          <a:gradFill flip="none" rotWithShape="1">
            <a:gsLst>
              <a:gs pos="0">
                <a:schemeClr val="bg2">
                  <a:alpha val="70384"/>
                </a:schemeClr>
              </a:gs>
              <a:gs pos="71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Unisys" pitchFamily="2" charset="77"/>
            </a:endParaRPr>
          </a:p>
        </p:txBody>
      </p:sp>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bwMode="black"/>
        <p:txBody>
          <a:bodyPr/>
          <a:lstStyle/>
          <a:p>
            <a:fld id="{A5059E0A-75CF-504A-968B-B53C005ED4A5}" type="slidenum">
              <a:rPr lang="en-US" noProof="0" smtClean="0"/>
              <a:t>‹#›</a:t>
            </a:fld>
            <a:endParaRPr lang="en-US" noProof="0"/>
          </a:p>
        </p:txBody>
      </p:sp>
      <p:sp>
        <p:nvSpPr>
          <p:cNvPr id="2" name="Title 1">
            <a:extLst>
              <a:ext uri="{FF2B5EF4-FFF2-40B4-BE49-F238E27FC236}">
                <a16:creationId xmlns:a16="http://schemas.microsoft.com/office/drawing/2014/main" id="{0D219CC2-09DC-170A-92F6-2736BDBBC49E}"/>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8" name="Subtitle 2">
            <a:extLst>
              <a:ext uri="{FF2B5EF4-FFF2-40B4-BE49-F238E27FC236}">
                <a16:creationId xmlns:a16="http://schemas.microsoft.com/office/drawing/2014/main" id="{693C8117-C93C-1C0D-6ECE-2B4DED47CA1A}"/>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11" name="Picture 10">
            <a:extLst>
              <a:ext uri="{FF2B5EF4-FFF2-40B4-BE49-F238E27FC236}">
                <a16:creationId xmlns:a16="http://schemas.microsoft.com/office/drawing/2014/main" id="{7BA1775D-65D8-7C30-54F0-B34497D315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211771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LB 01">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08696-1379-7447-425A-17E0246352D7}"/>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B2E145CC-D856-BAAF-5079-1A6B707A7FD7}"/>
              </a:ext>
            </a:extLst>
          </p:cNvPr>
          <p:cNvSpPr/>
          <p:nvPr userDrawn="1"/>
        </p:nvSpPr>
        <p:spPr>
          <a:xfrm>
            <a:off x="0" y="0"/>
            <a:ext cx="7268945" cy="6858000"/>
          </a:xfrm>
          <a:prstGeom prst="rect">
            <a:avLst/>
          </a:prstGeom>
          <a:gradFill flip="none" rotWithShape="1">
            <a:gsLst>
              <a:gs pos="0">
                <a:schemeClr val="bg2">
                  <a:alpha val="70384"/>
                </a:schemeClr>
              </a:gs>
              <a:gs pos="71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rgbClr val="FFFFFF"/>
              </a:solidFill>
              <a:effectLst/>
              <a:uLnTx/>
              <a:uFillTx/>
              <a:latin typeface="Unisys" pitchFamily="2" charset="77"/>
            </a:endParaRPr>
          </a:p>
        </p:txBody>
      </p:sp>
      <p:sp>
        <p:nvSpPr>
          <p:cNvPr id="9" name="Footer Placeholder 2">
            <a:extLst>
              <a:ext uri="{FF2B5EF4-FFF2-40B4-BE49-F238E27FC236}">
                <a16:creationId xmlns:a16="http://schemas.microsoft.com/office/drawing/2014/main" id="{E400E87C-BD62-D6F1-C0B8-6733BA37F4AF}"/>
              </a:ext>
            </a:extLst>
          </p:cNvPr>
          <p:cNvSpPr>
            <a:spLocks noGrp="1"/>
          </p:cNvSpPr>
          <p:nvPr>
            <p:ph type="ftr" sz="quarter" idx="11"/>
          </p:nvPr>
        </p:nvSpPr>
        <p:spPr bwMode="black">
          <a:xfrm>
            <a:off x="6455391" y="6384093"/>
            <a:ext cx="5033181" cy="207732"/>
          </a:xfrm>
        </p:spPr>
        <p:txBody>
          <a:bodyPr/>
          <a:lstStyle/>
          <a:p>
            <a:r>
              <a:rPr lang="en-US" noProof="0"/>
              <a:t>© 2024 Unisys Corporation. All rights reserved. Confidential and Proprietary Information.</a:t>
            </a:r>
          </a:p>
        </p:txBody>
      </p:sp>
      <p:sp>
        <p:nvSpPr>
          <p:cNvPr id="10" name="Slide Number Placeholder 3">
            <a:extLst>
              <a:ext uri="{FF2B5EF4-FFF2-40B4-BE49-F238E27FC236}">
                <a16:creationId xmlns:a16="http://schemas.microsoft.com/office/drawing/2014/main" id="{23E231D6-C513-AF9D-3FAB-D32C60C7DEA6}"/>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11" name="Title 1">
            <a:extLst>
              <a:ext uri="{FF2B5EF4-FFF2-40B4-BE49-F238E27FC236}">
                <a16:creationId xmlns:a16="http://schemas.microsoft.com/office/drawing/2014/main" id="{824F1760-EFC3-9197-88D7-4484F4E4B0AC}"/>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12" name="Subtitle 2">
            <a:extLst>
              <a:ext uri="{FF2B5EF4-FFF2-40B4-BE49-F238E27FC236}">
                <a16:creationId xmlns:a16="http://schemas.microsoft.com/office/drawing/2014/main" id="{B8C27762-F3C0-FE49-8A27-865814BEEA49}"/>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grpSp>
        <p:nvGrpSpPr>
          <p:cNvPr id="14" name="Group 13">
            <a:extLst>
              <a:ext uri="{FF2B5EF4-FFF2-40B4-BE49-F238E27FC236}">
                <a16:creationId xmlns:a16="http://schemas.microsoft.com/office/drawing/2014/main" id="{1AED0647-FB32-3B89-B332-17388DB088F4}"/>
              </a:ext>
            </a:extLst>
          </p:cNvPr>
          <p:cNvGrpSpPr/>
          <p:nvPr userDrawn="1"/>
        </p:nvGrpSpPr>
        <p:grpSpPr>
          <a:xfrm>
            <a:off x="7272997" y="1962356"/>
            <a:ext cx="3303388" cy="2936608"/>
            <a:chOff x="7272997" y="1962356"/>
            <a:chExt cx="3303388" cy="2936608"/>
          </a:xfrm>
          <a:gradFill>
            <a:gsLst>
              <a:gs pos="0">
                <a:schemeClr val="tx1">
                  <a:alpha val="90000"/>
                </a:schemeClr>
              </a:gs>
              <a:gs pos="100000">
                <a:schemeClr val="tx1">
                  <a:alpha val="80000"/>
                </a:schemeClr>
              </a:gs>
            </a:gsLst>
            <a:lin ang="18900000" scaled="1"/>
          </a:gradFill>
        </p:grpSpPr>
        <p:sp>
          <p:nvSpPr>
            <p:cNvPr id="16" name="Graphic 11">
              <a:extLst>
                <a:ext uri="{FF2B5EF4-FFF2-40B4-BE49-F238E27FC236}">
                  <a16:creationId xmlns:a16="http://schemas.microsoft.com/office/drawing/2014/main" id="{58DBAFA3-A4BD-DF76-ABF5-5283AFB7722C}"/>
                </a:ext>
              </a:extLst>
            </p:cNvPr>
            <p:cNvSpPr/>
            <p:nvPr/>
          </p:nvSpPr>
          <p:spPr>
            <a:xfrm>
              <a:off x="7272997" y="1962356"/>
              <a:ext cx="1986306" cy="2936608"/>
            </a:xfrm>
            <a:custGeom>
              <a:avLst/>
              <a:gdLst>
                <a:gd name="connsiteX0" fmla="*/ 0 w 1986306"/>
                <a:gd name="connsiteY0" fmla="*/ 1470311 h 2936608"/>
                <a:gd name="connsiteX1" fmla="*/ 262860 w 1986306"/>
                <a:gd name="connsiteY1" fmla="*/ 357529 h 2936608"/>
                <a:gd name="connsiteX2" fmla="*/ 991115 w 1986306"/>
                <a:gd name="connsiteY2" fmla="*/ 0 h 2936608"/>
                <a:gd name="connsiteX3" fmla="*/ 1723447 w 1986306"/>
                <a:gd name="connsiteY3" fmla="*/ 355523 h 2936608"/>
                <a:gd name="connsiteX4" fmla="*/ 1986307 w 1986306"/>
                <a:gd name="connsiteY4" fmla="*/ 1470311 h 2936608"/>
                <a:gd name="connsiteX5" fmla="*/ 1723447 w 1986306"/>
                <a:gd name="connsiteY5" fmla="*/ 2581086 h 2936608"/>
                <a:gd name="connsiteX6" fmla="*/ 991115 w 1986306"/>
                <a:gd name="connsiteY6" fmla="*/ 2936609 h 2936608"/>
                <a:gd name="connsiteX7" fmla="*/ 262791 w 1986306"/>
                <a:gd name="connsiteY7" fmla="*/ 2581086 h 2936608"/>
                <a:gd name="connsiteX8" fmla="*/ 0 w 1986306"/>
                <a:gd name="connsiteY8" fmla="*/ 1470311 h 2936608"/>
                <a:gd name="connsiteX9" fmla="*/ 1588976 w 1986306"/>
                <a:gd name="connsiteY9" fmla="*/ 498175 h 2936608"/>
                <a:gd name="connsiteX10" fmla="*/ 991115 w 1986306"/>
                <a:gd name="connsiteY10" fmla="*/ 172746 h 2936608"/>
                <a:gd name="connsiteX11" fmla="*/ 393253 w 1986306"/>
                <a:gd name="connsiteY11" fmla="*/ 498175 h 2936608"/>
                <a:gd name="connsiteX12" fmla="*/ 192653 w 1986306"/>
                <a:gd name="connsiteY12" fmla="*/ 1470380 h 2936608"/>
                <a:gd name="connsiteX13" fmla="*/ 991184 w 1986306"/>
                <a:gd name="connsiteY13" fmla="*/ 2763932 h 2936608"/>
                <a:gd name="connsiteX14" fmla="*/ 1789714 w 1986306"/>
                <a:gd name="connsiteY14" fmla="*/ 1470380 h 2936608"/>
                <a:gd name="connsiteX15" fmla="*/ 1589114 w 1986306"/>
                <a:gd name="connsiteY15" fmla="*/ 498175 h 293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306" h="2936608">
                  <a:moveTo>
                    <a:pt x="0" y="1470311"/>
                  </a:moveTo>
                  <a:cubicBezTo>
                    <a:pt x="0" y="966809"/>
                    <a:pt x="87620" y="595928"/>
                    <a:pt x="262860" y="357529"/>
                  </a:cubicBezTo>
                  <a:cubicBezTo>
                    <a:pt x="438031" y="119199"/>
                    <a:pt x="680782" y="0"/>
                    <a:pt x="991115" y="0"/>
                  </a:cubicBezTo>
                  <a:cubicBezTo>
                    <a:pt x="1301447" y="0"/>
                    <a:pt x="1548207" y="118508"/>
                    <a:pt x="1723447" y="355523"/>
                  </a:cubicBezTo>
                  <a:cubicBezTo>
                    <a:pt x="1898687" y="592538"/>
                    <a:pt x="1986307" y="964111"/>
                    <a:pt x="1986307" y="1470311"/>
                  </a:cubicBezTo>
                  <a:cubicBezTo>
                    <a:pt x="1986307" y="1976510"/>
                    <a:pt x="1898687" y="2344071"/>
                    <a:pt x="1723447" y="2581086"/>
                  </a:cubicBezTo>
                  <a:cubicBezTo>
                    <a:pt x="1548207" y="2818101"/>
                    <a:pt x="1304142" y="2936609"/>
                    <a:pt x="991115" y="2936609"/>
                  </a:cubicBezTo>
                  <a:cubicBezTo>
                    <a:pt x="678088" y="2936609"/>
                    <a:pt x="438031" y="2818101"/>
                    <a:pt x="262791" y="2581086"/>
                  </a:cubicBezTo>
                  <a:cubicBezTo>
                    <a:pt x="87620" y="2344071"/>
                    <a:pt x="0" y="1973812"/>
                    <a:pt x="0" y="1470311"/>
                  </a:cubicBezTo>
                  <a:close/>
                  <a:moveTo>
                    <a:pt x="1588976" y="498175"/>
                  </a:moveTo>
                  <a:cubicBezTo>
                    <a:pt x="1455197" y="281222"/>
                    <a:pt x="1255910" y="172746"/>
                    <a:pt x="991115" y="172746"/>
                  </a:cubicBezTo>
                  <a:cubicBezTo>
                    <a:pt x="726320" y="172746"/>
                    <a:pt x="526964" y="281222"/>
                    <a:pt x="393253" y="498175"/>
                  </a:cubicBezTo>
                  <a:cubicBezTo>
                    <a:pt x="259474" y="715127"/>
                    <a:pt x="192653" y="1039173"/>
                    <a:pt x="192653" y="1470380"/>
                  </a:cubicBezTo>
                  <a:cubicBezTo>
                    <a:pt x="192653" y="2332725"/>
                    <a:pt x="458830" y="2763932"/>
                    <a:pt x="991184" y="2763932"/>
                  </a:cubicBezTo>
                  <a:cubicBezTo>
                    <a:pt x="1523538" y="2763932"/>
                    <a:pt x="1789714" y="2332725"/>
                    <a:pt x="1789714" y="1470380"/>
                  </a:cubicBezTo>
                  <a:cubicBezTo>
                    <a:pt x="1789714" y="1039173"/>
                    <a:pt x="1722825" y="715127"/>
                    <a:pt x="1589114" y="498175"/>
                  </a:cubicBezTo>
                  <a:close/>
                </a:path>
              </a:pathLst>
            </a:custGeom>
            <a:grpFill/>
            <a:ln w="6903" cap="flat">
              <a:noFill/>
              <a:prstDash val="solid"/>
              <a:miter/>
            </a:ln>
          </p:spPr>
          <p:txBody>
            <a:bodyPr rtlCol="0" anchor="ctr"/>
            <a:lstStyle/>
            <a:p>
              <a:endParaRPr lang="en-US" b="0" i="0">
                <a:latin typeface="Unisys" pitchFamily="2" charset="77"/>
              </a:endParaRPr>
            </a:p>
          </p:txBody>
        </p:sp>
        <p:sp>
          <p:nvSpPr>
            <p:cNvPr id="18" name="Graphic 12">
              <a:extLst>
                <a:ext uri="{FF2B5EF4-FFF2-40B4-BE49-F238E27FC236}">
                  <a16:creationId xmlns:a16="http://schemas.microsoft.com/office/drawing/2014/main" id="{52137BE6-6D78-FD2B-193E-01E21BBF882A}"/>
                </a:ext>
              </a:extLst>
            </p:cNvPr>
            <p:cNvSpPr/>
            <p:nvPr/>
          </p:nvSpPr>
          <p:spPr>
            <a:xfrm>
              <a:off x="9596764" y="2026925"/>
              <a:ext cx="979621" cy="2807464"/>
            </a:xfrm>
            <a:custGeom>
              <a:avLst/>
              <a:gdLst>
                <a:gd name="connsiteX0" fmla="*/ 471805 w 979621"/>
                <a:gd name="connsiteY0" fmla="*/ 603583 h 2807464"/>
                <a:gd name="connsiteX1" fmla="*/ 23962 w 979621"/>
                <a:gd name="connsiteY1" fmla="*/ 725902 h 2807464"/>
                <a:gd name="connsiteX2" fmla="*/ 0 w 979621"/>
                <a:gd name="connsiteY2" fmla="*/ 725902 h 2807464"/>
                <a:gd name="connsiteX3" fmla="*/ 0 w 979621"/>
                <a:gd name="connsiteY3" fmla="*/ 537416 h 2807464"/>
                <a:gd name="connsiteX4" fmla="*/ 413827 w 979621"/>
                <a:gd name="connsiteY4" fmla="*/ 457228 h 2807464"/>
                <a:gd name="connsiteX5" fmla="*/ 705710 w 979621"/>
                <a:gd name="connsiteY5" fmla="*/ 252650 h 2807464"/>
                <a:gd name="connsiteX6" fmla="*/ 847692 w 979621"/>
                <a:gd name="connsiteY6" fmla="*/ 0 h 2807464"/>
                <a:gd name="connsiteX7" fmla="*/ 979621 w 979621"/>
                <a:gd name="connsiteY7" fmla="*/ 0 h 2807464"/>
                <a:gd name="connsiteX8" fmla="*/ 979621 w 979621"/>
                <a:gd name="connsiteY8" fmla="*/ 2807464 h 2807464"/>
                <a:gd name="connsiteX9" fmla="*/ 791712 w 979621"/>
                <a:gd name="connsiteY9" fmla="*/ 2807464 h 2807464"/>
                <a:gd name="connsiteX10" fmla="*/ 791712 w 979621"/>
                <a:gd name="connsiteY10" fmla="*/ 292778 h 2807464"/>
                <a:gd name="connsiteX11" fmla="*/ 775737 w 979621"/>
                <a:gd name="connsiteY11" fmla="*/ 288772 h 2807464"/>
                <a:gd name="connsiteX12" fmla="*/ 471873 w 979621"/>
                <a:gd name="connsiteY12" fmla="*/ 603583 h 28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621" h="2807464">
                  <a:moveTo>
                    <a:pt x="471805" y="603583"/>
                  </a:moveTo>
                  <a:cubicBezTo>
                    <a:pt x="338498" y="685152"/>
                    <a:pt x="189218" y="725902"/>
                    <a:pt x="23962" y="725902"/>
                  </a:cubicBezTo>
                  <a:lnTo>
                    <a:pt x="0" y="725902"/>
                  </a:lnTo>
                  <a:lnTo>
                    <a:pt x="0" y="537416"/>
                  </a:lnTo>
                  <a:cubicBezTo>
                    <a:pt x="154583" y="537416"/>
                    <a:pt x="292571" y="510687"/>
                    <a:pt x="413827" y="457228"/>
                  </a:cubicBezTo>
                  <a:cubicBezTo>
                    <a:pt x="535084" y="403770"/>
                    <a:pt x="632378" y="335600"/>
                    <a:pt x="705710" y="252650"/>
                  </a:cubicBezTo>
                  <a:cubicBezTo>
                    <a:pt x="779042" y="169699"/>
                    <a:pt x="826347" y="85575"/>
                    <a:pt x="847692" y="0"/>
                  </a:cubicBezTo>
                  <a:lnTo>
                    <a:pt x="979621" y="0"/>
                  </a:lnTo>
                  <a:lnTo>
                    <a:pt x="979621" y="2807464"/>
                  </a:lnTo>
                  <a:lnTo>
                    <a:pt x="791712" y="2807464"/>
                  </a:lnTo>
                  <a:lnTo>
                    <a:pt x="791712" y="292778"/>
                  </a:lnTo>
                  <a:lnTo>
                    <a:pt x="775737" y="288772"/>
                  </a:lnTo>
                  <a:cubicBezTo>
                    <a:pt x="706399" y="417100"/>
                    <a:pt x="605111" y="522083"/>
                    <a:pt x="471873" y="603583"/>
                  </a:cubicBezTo>
                  <a:close/>
                </a:path>
              </a:pathLst>
            </a:custGeom>
            <a:grpFill/>
            <a:ln w="6842" cap="flat">
              <a:noFill/>
              <a:prstDash val="solid"/>
              <a:miter/>
            </a:ln>
          </p:spPr>
          <p:txBody>
            <a:bodyPr rtlCol="0" anchor="ctr"/>
            <a:lstStyle/>
            <a:p>
              <a:endParaRPr lang="en-US" b="0" i="0">
                <a:latin typeface="Unisys" pitchFamily="2" charset="77"/>
              </a:endParaRPr>
            </a:p>
          </p:txBody>
        </p:sp>
      </p:grpSp>
      <p:pic>
        <p:nvPicPr>
          <p:cNvPr id="7" name="Picture 6">
            <a:extLst>
              <a:ext uri="{FF2B5EF4-FFF2-40B4-BE49-F238E27FC236}">
                <a16:creationId xmlns:a16="http://schemas.microsoft.com/office/drawing/2014/main" id="{2A172E35-AC30-08E0-9BB9-2798CE08DE0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143450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LB 02">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6C9BF2-1D1B-EA42-9BB5-CB575A3B7E0E}"/>
              </a:ext>
            </a:extLst>
          </p:cNvPr>
          <p:cNvPicPr>
            <a:picLocks noChangeAspect="1"/>
          </p:cNvPicPr>
          <p:nvPr userDrawn="1"/>
        </p:nvPicPr>
        <p:blipFill>
          <a:blip r:embed="rId2"/>
          <a:srcRect/>
          <a:stretch/>
        </p:blipFill>
        <p:spPr>
          <a:xfrm>
            <a:off x="0" y="0"/>
            <a:ext cx="12192000" cy="6858000"/>
          </a:xfrm>
          <a:prstGeom prst="rect">
            <a:avLst/>
          </a:prstGeom>
        </p:spPr>
      </p:pic>
      <p:sp>
        <p:nvSpPr>
          <p:cNvPr id="5" name="Footer Placeholder 2">
            <a:extLst>
              <a:ext uri="{FF2B5EF4-FFF2-40B4-BE49-F238E27FC236}">
                <a16:creationId xmlns:a16="http://schemas.microsoft.com/office/drawing/2014/main" id="{70FC491D-AC8B-BADA-0051-E1423C9433FD}"/>
              </a:ext>
            </a:extLst>
          </p:cNvPr>
          <p:cNvSpPr>
            <a:spLocks noGrp="1"/>
          </p:cNvSpPr>
          <p:nvPr>
            <p:ph type="ftr" sz="quarter" idx="11"/>
          </p:nvPr>
        </p:nvSpPr>
        <p:spPr bwMode="black">
          <a:xfrm>
            <a:off x="6455391" y="6384093"/>
            <a:ext cx="5033181" cy="207732"/>
          </a:xfrm>
        </p:spPr>
        <p:txBody>
          <a:bodyPr/>
          <a:lstStyle/>
          <a:p>
            <a:r>
              <a:rPr lang="en-US" noProof="0"/>
              <a:t>© 2024 Unisys Corporation. All rights reserved. Confidential and Proprietary Information.</a:t>
            </a:r>
          </a:p>
        </p:txBody>
      </p:sp>
      <p:sp>
        <p:nvSpPr>
          <p:cNvPr id="6" name="Slide Number Placeholder 3">
            <a:extLst>
              <a:ext uri="{FF2B5EF4-FFF2-40B4-BE49-F238E27FC236}">
                <a16:creationId xmlns:a16="http://schemas.microsoft.com/office/drawing/2014/main" id="{97292171-1E3E-C240-5FA4-060A47FD2ADA}"/>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8" name="Title 1">
            <a:extLst>
              <a:ext uri="{FF2B5EF4-FFF2-40B4-BE49-F238E27FC236}">
                <a16:creationId xmlns:a16="http://schemas.microsoft.com/office/drawing/2014/main" id="{AE92EC74-D131-1B30-E6A1-FB8074BB6072}"/>
              </a:ext>
            </a:extLst>
          </p:cNvPr>
          <p:cNvSpPr>
            <a:spLocks noGrp="1"/>
          </p:cNvSpPr>
          <p:nvPr>
            <p:ph type="ctrTitle" hasCustomPrompt="1"/>
          </p:nvPr>
        </p:nvSpPr>
        <p:spPr bwMode="black">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9" name="Subtitle 2">
            <a:extLst>
              <a:ext uri="{FF2B5EF4-FFF2-40B4-BE49-F238E27FC236}">
                <a16:creationId xmlns:a16="http://schemas.microsoft.com/office/drawing/2014/main" id="{80AE74CD-2F74-242A-E11A-D9AFD8B36D2A}"/>
              </a:ext>
            </a:extLst>
          </p:cNvPr>
          <p:cNvSpPr>
            <a:spLocks noGrp="1"/>
          </p:cNvSpPr>
          <p:nvPr>
            <p:ph type="subTitle" idx="1" hasCustomPrompt="1"/>
          </p:nvPr>
        </p:nvSpPr>
        <p:spPr bwMode="black">
          <a:xfrm>
            <a:off x="479425" y="4352308"/>
            <a:ext cx="5616575" cy="789177"/>
          </a:xfrm>
        </p:spPr>
        <p:txBody>
          <a:bodyPr/>
          <a:lstStyle>
            <a:lvl1pPr marL="0" indent="0" algn="l" defTabSz="914400" rtl="0" eaLnBrk="1" latinLnBrk="0" hangingPunct="1">
              <a:lnSpc>
                <a:spcPct val="100000"/>
              </a:lnSpc>
              <a:spcBef>
                <a:spcPts val="0"/>
              </a:spcBef>
              <a:buFont typeface="Arial" panose="020B0604020202020204" pitchFamily="34" charset="0"/>
              <a:buNone/>
              <a:defRPr lang="en-US" sz="2000" b="0" i="0" kern="1200" noProof="0">
                <a:solidFill>
                  <a:schemeClr val="accent5"/>
                </a:solidFill>
                <a:latin typeface="Unisy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grpSp>
        <p:nvGrpSpPr>
          <p:cNvPr id="12" name="Group 11">
            <a:extLst>
              <a:ext uri="{FF2B5EF4-FFF2-40B4-BE49-F238E27FC236}">
                <a16:creationId xmlns:a16="http://schemas.microsoft.com/office/drawing/2014/main" id="{AADDDD32-BF71-9FFA-BA46-B53D1DF0F3F1}"/>
              </a:ext>
            </a:extLst>
          </p:cNvPr>
          <p:cNvGrpSpPr/>
          <p:nvPr userDrawn="1"/>
        </p:nvGrpSpPr>
        <p:grpSpPr>
          <a:xfrm>
            <a:off x="7272997" y="1962356"/>
            <a:ext cx="4071870" cy="2936608"/>
            <a:chOff x="7272997" y="1962356"/>
            <a:chExt cx="4071870" cy="2936608"/>
          </a:xfrm>
          <a:gradFill flip="none" rotWithShape="1">
            <a:gsLst>
              <a:gs pos="0">
                <a:schemeClr val="tx1">
                  <a:alpha val="90000"/>
                </a:schemeClr>
              </a:gs>
              <a:gs pos="100000">
                <a:schemeClr val="tx1">
                  <a:alpha val="80000"/>
                </a:schemeClr>
              </a:gs>
            </a:gsLst>
            <a:lin ang="18900000" scaled="1"/>
            <a:tileRect/>
          </a:gradFill>
        </p:grpSpPr>
        <p:sp>
          <p:nvSpPr>
            <p:cNvPr id="13" name="Graphic 14">
              <a:extLst>
                <a:ext uri="{FF2B5EF4-FFF2-40B4-BE49-F238E27FC236}">
                  <a16:creationId xmlns:a16="http://schemas.microsoft.com/office/drawing/2014/main" id="{F497A3B1-AECC-2376-60A0-2C6C9BB45C4A}"/>
                </a:ext>
              </a:extLst>
            </p:cNvPr>
            <p:cNvSpPr/>
            <p:nvPr/>
          </p:nvSpPr>
          <p:spPr>
            <a:xfrm>
              <a:off x="7272997" y="1962356"/>
              <a:ext cx="1986306" cy="2936608"/>
            </a:xfrm>
            <a:custGeom>
              <a:avLst/>
              <a:gdLst>
                <a:gd name="connsiteX0" fmla="*/ 0 w 1986306"/>
                <a:gd name="connsiteY0" fmla="*/ 1470311 h 2936608"/>
                <a:gd name="connsiteX1" fmla="*/ 262860 w 1986306"/>
                <a:gd name="connsiteY1" fmla="*/ 357529 h 2936608"/>
                <a:gd name="connsiteX2" fmla="*/ 991115 w 1986306"/>
                <a:gd name="connsiteY2" fmla="*/ 0 h 2936608"/>
                <a:gd name="connsiteX3" fmla="*/ 1723447 w 1986306"/>
                <a:gd name="connsiteY3" fmla="*/ 355523 h 2936608"/>
                <a:gd name="connsiteX4" fmla="*/ 1986307 w 1986306"/>
                <a:gd name="connsiteY4" fmla="*/ 1470311 h 2936608"/>
                <a:gd name="connsiteX5" fmla="*/ 1723447 w 1986306"/>
                <a:gd name="connsiteY5" fmla="*/ 2581086 h 2936608"/>
                <a:gd name="connsiteX6" fmla="*/ 991115 w 1986306"/>
                <a:gd name="connsiteY6" fmla="*/ 2936609 h 2936608"/>
                <a:gd name="connsiteX7" fmla="*/ 262791 w 1986306"/>
                <a:gd name="connsiteY7" fmla="*/ 2581086 h 2936608"/>
                <a:gd name="connsiteX8" fmla="*/ 0 w 1986306"/>
                <a:gd name="connsiteY8" fmla="*/ 1470311 h 2936608"/>
                <a:gd name="connsiteX9" fmla="*/ 1588976 w 1986306"/>
                <a:gd name="connsiteY9" fmla="*/ 498175 h 2936608"/>
                <a:gd name="connsiteX10" fmla="*/ 991115 w 1986306"/>
                <a:gd name="connsiteY10" fmla="*/ 172746 h 2936608"/>
                <a:gd name="connsiteX11" fmla="*/ 393253 w 1986306"/>
                <a:gd name="connsiteY11" fmla="*/ 498175 h 2936608"/>
                <a:gd name="connsiteX12" fmla="*/ 192653 w 1986306"/>
                <a:gd name="connsiteY12" fmla="*/ 1470380 h 2936608"/>
                <a:gd name="connsiteX13" fmla="*/ 991184 w 1986306"/>
                <a:gd name="connsiteY13" fmla="*/ 2763932 h 2936608"/>
                <a:gd name="connsiteX14" fmla="*/ 1789714 w 1986306"/>
                <a:gd name="connsiteY14" fmla="*/ 1470380 h 2936608"/>
                <a:gd name="connsiteX15" fmla="*/ 1589114 w 1986306"/>
                <a:gd name="connsiteY15" fmla="*/ 498175 h 293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306" h="2936608">
                  <a:moveTo>
                    <a:pt x="0" y="1470311"/>
                  </a:moveTo>
                  <a:cubicBezTo>
                    <a:pt x="0" y="966809"/>
                    <a:pt x="87620" y="595928"/>
                    <a:pt x="262860" y="357529"/>
                  </a:cubicBezTo>
                  <a:cubicBezTo>
                    <a:pt x="438031" y="119199"/>
                    <a:pt x="680782" y="0"/>
                    <a:pt x="991115" y="0"/>
                  </a:cubicBezTo>
                  <a:cubicBezTo>
                    <a:pt x="1301447" y="0"/>
                    <a:pt x="1548207" y="118508"/>
                    <a:pt x="1723447" y="355523"/>
                  </a:cubicBezTo>
                  <a:cubicBezTo>
                    <a:pt x="1898687" y="592538"/>
                    <a:pt x="1986307" y="964111"/>
                    <a:pt x="1986307" y="1470311"/>
                  </a:cubicBezTo>
                  <a:cubicBezTo>
                    <a:pt x="1986307" y="1976510"/>
                    <a:pt x="1898687" y="2344071"/>
                    <a:pt x="1723447" y="2581086"/>
                  </a:cubicBezTo>
                  <a:cubicBezTo>
                    <a:pt x="1548207" y="2818101"/>
                    <a:pt x="1304142" y="2936609"/>
                    <a:pt x="991115" y="2936609"/>
                  </a:cubicBezTo>
                  <a:cubicBezTo>
                    <a:pt x="678088" y="2936609"/>
                    <a:pt x="438031" y="2818101"/>
                    <a:pt x="262791" y="2581086"/>
                  </a:cubicBezTo>
                  <a:cubicBezTo>
                    <a:pt x="87620" y="2344071"/>
                    <a:pt x="0" y="1973812"/>
                    <a:pt x="0" y="1470311"/>
                  </a:cubicBezTo>
                  <a:close/>
                  <a:moveTo>
                    <a:pt x="1588976" y="498175"/>
                  </a:moveTo>
                  <a:cubicBezTo>
                    <a:pt x="1455197" y="281222"/>
                    <a:pt x="1255910" y="172746"/>
                    <a:pt x="991115" y="172746"/>
                  </a:cubicBezTo>
                  <a:cubicBezTo>
                    <a:pt x="726320" y="172746"/>
                    <a:pt x="526964" y="281222"/>
                    <a:pt x="393253" y="498175"/>
                  </a:cubicBezTo>
                  <a:cubicBezTo>
                    <a:pt x="259474" y="715127"/>
                    <a:pt x="192653" y="1039173"/>
                    <a:pt x="192653" y="1470380"/>
                  </a:cubicBezTo>
                  <a:cubicBezTo>
                    <a:pt x="192653" y="2332725"/>
                    <a:pt x="458830" y="2763932"/>
                    <a:pt x="991184" y="2763932"/>
                  </a:cubicBezTo>
                  <a:cubicBezTo>
                    <a:pt x="1523538" y="2763932"/>
                    <a:pt x="1789714" y="2332725"/>
                    <a:pt x="1789714" y="1470380"/>
                  </a:cubicBezTo>
                  <a:cubicBezTo>
                    <a:pt x="1789714" y="1039173"/>
                    <a:pt x="1722825" y="715127"/>
                    <a:pt x="1589114" y="498175"/>
                  </a:cubicBezTo>
                  <a:close/>
                </a:path>
              </a:pathLst>
            </a:custGeom>
            <a:grpFill/>
            <a:ln w="6903" cap="flat">
              <a:noFill/>
              <a:prstDash val="solid"/>
              <a:miter/>
            </a:ln>
          </p:spPr>
          <p:txBody>
            <a:bodyPr rtlCol="0" anchor="ctr"/>
            <a:lstStyle/>
            <a:p>
              <a:endParaRPr lang="en-US" b="0" i="0">
                <a:latin typeface="Unisys" pitchFamily="2" charset="77"/>
              </a:endParaRPr>
            </a:p>
          </p:txBody>
        </p:sp>
        <p:sp>
          <p:nvSpPr>
            <p:cNvPr id="15" name="Graphic 18">
              <a:extLst>
                <a:ext uri="{FF2B5EF4-FFF2-40B4-BE49-F238E27FC236}">
                  <a16:creationId xmlns:a16="http://schemas.microsoft.com/office/drawing/2014/main" id="{459933AE-B200-DAA0-DB77-10B85D40C959}"/>
                </a:ext>
              </a:extLst>
            </p:cNvPr>
            <p:cNvSpPr/>
            <p:nvPr/>
          </p:nvSpPr>
          <p:spPr>
            <a:xfrm>
              <a:off x="9519998" y="1990029"/>
              <a:ext cx="1824869" cy="2880433"/>
            </a:xfrm>
            <a:custGeom>
              <a:avLst/>
              <a:gdLst>
                <a:gd name="connsiteX0" fmla="*/ 280161 w 1824869"/>
                <a:gd name="connsiteY0" fmla="*/ 2470603 h 2880433"/>
                <a:gd name="connsiteX1" fmla="*/ 978529 w 1824869"/>
                <a:gd name="connsiteY1" fmla="*/ 1831852 h 2880433"/>
                <a:gd name="connsiteX2" fmla="*/ 1420790 w 1824869"/>
                <a:gd name="connsiteY2" fmla="*/ 1303584 h 2880433"/>
                <a:gd name="connsiteX3" fmla="*/ 1600879 w 1824869"/>
                <a:gd name="connsiteY3" fmla="*/ 787353 h 2880433"/>
                <a:gd name="connsiteX4" fmla="*/ 1414794 w 1824869"/>
                <a:gd name="connsiteY4" fmla="*/ 339404 h 2880433"/>
                <a:gd name="connsiteX5" fmla="*/ 936557 w 1824869"/>
                <a:gd name="connsiteY5" fmla="*/ 172677 h 2880433"/>
                <a:gd name="connsiteX6" fmla="*/ 448326 w 1824869"/>
                <a:gd name="connsiteY6" fmla="*/ 325360 h 2880433"/>
                <a:gd name="connsiteX7" fmla="*/ 224197 w 1824869"/>
                <a:gd name="connsiteY7" fmla="*/ 795378 h 2880433"/>
                <a:gd name="connsiteX8" fmla="*/ 40043 w 1824869"/>
                <a:gd name="connsiteY8" fmla="*/ 795378 h 2880433"/>
                <a:gd name="connsiteX9" fmla="*/ 302215 w 1824869"/>
                <a:gd name="connsiteY9" fmla="*/ 210865 h 2880433"/>
                <a:gd name="connsiteX10" fmla="*/ 940485 w 1824869"/>
                <a:gd name="connsiteY10" fmla="*/ 0 h 2880433"/>
                <a:gd name="connsiteX11" fmla="*/ 1390741 w 1824869"/>
                <a:gd name="connsiteY11" fmla="*/ 104464 h 2880433"/>
                <a:gd name="connsiteX12" fmla="*/ 1688890 w 1824869"/>
                <a:gd name="connsiteY12" fmla="*/ 387692 h 2880433"/>
                <a:gd name="connsiteX13" fmla="*/ 1792960 w 1824869"/>
                <a:gd name="connsiteY13" fmla="*/ 787422 h 2880433"/>
                <a:gd name="connsiteX14" fmla="*/ 1604876 w 1824869"/>
                <a:gd name="connsiteY14" fmla="*/ 1361904 h 2880433"/>
                <a:gd name="connsiteX15" fmla="*/ 1150623 w 1824869"/>
                <a:gd name="connsiteY15" fmla="*/ 1914247 h 2880433"/>
                <a:gd name="connsiteX16" fmla="*/ 456252 w 1824869"/>
                <a:gd name="connsiteY16" fmla="*/ 2534942 h 2880433"/>
                <a:gd name="connsiteX17" fmla="*/ 252110 w 1824869"/>
                <a:gd name="connsiteY17" fmla="*/ 2711700 h 2880433"/>
                <a:gd name="connsiteX18" fmla="*/ 256108 w 1824869"/>
                <a:gd name="connsiteY18" fmla="*/ 2723738 h 2880433"/>
                <a:gd name="connsiteX19" fmla="*/ 980459 w 1824869"/>
                <a:gd name="connsiteY19" fmla="*/ 2711700 h 2880433"/>
                <a:gd name="connsiteX20" fmla="*/ 1824870 w 1824869"/>
                <a:gd name="connsiteY20" fmla="*/ 2711700 h 2880433"/>
                <a:gd name="connsiteX21" fmla="*/ 1824870 w 1824869"/>
                <a:gd name="connsiteY21" fmla="*/ 2880434 h 2880433"/>
                <a:gd name="connsiteX22" fmla="*/ 0 w 1824869"/>
                <a:gd name="connsiteY22" fmla="*/ 2880434 h 2880433"/>
                <a:gd name="connsiteX23" fmla="*/ 0 w 1824869"/>
                <a:gd name="connsiteY23" fmla="*/ 2719725 h 2880433"/>
                <a:gd name="connsiteX24" fmla="*/ 280161 w 1824869"/>
                <a:gd name="connsiteY24" fmla="*/ 2470673 h 288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24869" h="2880433">
                  <a:moveTo>
                    <a:pt x="280161" y="2470603"/>
                  </a:moveTo>
                  <a:cubicBezTo>
                    <a:pt x="571004" y="2216155"/>
                    <a:pt x="803748" y="2003284"/>
                    <a:pt x="978529" y="1831852"/>
                  </a:cubicBezTo>
                  <a:cubicBezTo>
                    <a:pt x="1153311" y="1660421"/>
                    <a:pt x="1300731" y="1484354"/>
                    <a:pt x="1420790" y="1303584"/>
                  </a:cubicBezTo>
                  <a:cubicBezTo>
                    <a:pt x="1540850" y="1122813"/>
                    <a:pt x="1600879" y="950759"/>
                    <a:pt x="1600879" y="787353"/>
                  </a:cubicBezTo>
                  <a:cubicBezTo>
                    <a:pt x="1600879" y="599871"/>
                    <a:pt x="1538851" y="450578"/>
                    <a:pt x="1414794" y="339404"/>
                  </a:cubicBezTo>
                  <a:cubicBezTo>
                    <a:pt x="1290738" y="228229"/>
                    <a:pt x="1131326" y="172677"/>
                    <a:pt x="936557" y="172677"/>
                  </a:cubicBezTo>
                  <a:cubicBezTo>
                    <a:pt x="741788" y="172677"/>
                    <a:pt x="581687" y="223594"/>
                    <a:pt x="448326" y="325360"/>
                  </a:cubicBezTo>
                  <a:cubicBezTo>
                    <a:pt x="314897" y="427126"/>
                    <a:pt x="240187" y="583821"/>
                    <a:pt x="224197" y="795378"/>
                  </a:cubicBezTo>
                  <a:lnTo>
                    <a:pt x="40043" y="795378"/>
                  </a:lnTo>
                  <a:cubicBezTo>
                    <a:pt x="50725" y="546325"/>
                    <a:pt x="138116" y="351441"/>
                    <a:pt x="302215" y="210865"/>
                  </a:cubicBezTo>
                  <a:cubicBezTo>
                    <a:pt x="466314" y="70288"/>
                    <a:pt x="679002" y="0"/>
                    <a:pt x="940485" y="0"/>
                  </a:cubicBezTo>
                  <a:cubicBezTo>
                    <a:pt x="1111270" y="0"/>
                    <a:pt x="1261309" y="34798"/>
                    <a:pt x="1390741" y="104464"/>
                  </a:cubicBezTo>
                  <a:cubicBezTo>
                    <a:pt x="1520174" y="174129"/>
                    <a:pt x="1619557" y="268493"/>
                    <a:pt x="1688890" y="387692"/>
                  </a:cubicBezTo>
                  <a:cubicBezTo>
                    <a:pt x="1758293" y="506892"/>
                    <a:pt x="1792960" y="640135"/>
                    <a:pt x="1792960" y="787422"/>
                  </a:cubicBezTo>
                  <a:cubicBezTo>
                    <a:pt x="1792960" y="974903"/>
                    <a:pt x="1730242" y="1166397"/>
                    <a:pt x="1604876" y="1361904"/>
                  </a:cubicBezTo>
                  <a:cubicBezTo>
                    <a:pt x="1479511" y="1557410"/>
                    <a:pt x="1328093" y="1741571"/>
                    <a:pt x="1150623" y="1914247"/>
                  </a:cubicBezTo>
                  <a:cubicBezTo>
                    <a:pt x="973223" y="2086993"/>
                    <a:pt x="741720" y="2293914"/>
                    <a:pt x="456252" y="2534942"/>
                  </a:cubicBezTo>
                  <a:cubicBezTo>
                    <a:pt x="365553" y="2615262"/>
                    <a:pt x="297529" y="2674204"/>
                    <a:pt x="252110" y="2711700"/>
                  </a:cubicBezTo>
                  <a:lnTo>
                    <a:pt x="256108" y="2723738"/>
                  </a:lnTo>
                  <a:cubicBezTo>
                    <a:pt x="429511" y="2715713"/>
                    <a:pt x="671007" y="2711700"/>
                    <a:pt x="980459" y="2711700"/>
                  </a:cubicBezTo>
                  <a:lnTo>
                    <a:pt x="1824870" y="2711700"/>
                  </a:lnTo>
                  <a:lnTo>
                    <a:pt x="1824870" y="2880434"/>
                  </a:lnTo>
                  <a:lnTo>
                    <a:pt x="0" y="2880434"/>
                  </a:lnTo>
                  <a:lnTo>
                    <a:pt x="0" y="2719725"/>
                  </a:lnTo>
                  <a:lnTo>
                    <a:pt x="280161" y="2470673"/>
                  </a:lnTo>
                  <a:close/>
                </a:path>
              </a:pathLst>
            </a:custGeom>
            <a:grpFill/>
            <a:ln w="6903" cap="flat">
              <a:noFill/>
              <a:prstDash val="solid"/>
              <a:miter/>
            </a:ln>
          </p:spPr>
          <p:txBody>
            <a:bodyPr rtlCol="0" anchor="ctr"/>
            <a:lstStyle/>
            <a:p>
              <a:endParaRPr lang="en-US" b="0" i="0">
                <a:latin typeface="Unisys" pitchFamily="2" charset="77"/>
              </a:endParaRPr>
            </a:p>
          </p:txBody>
        </p:sp>
      </p:grpSp>
      <p:pic>
        <p:nvPicPr>
          <p:cNvPr id="10" name="Picture 9">
            <a:extLst>
              <a:ext uri="{FF2B5EF4-FFF2-40B4-BE49-F238E27FC236}">
                <a16:creationId xmlns:a16="http://schemas.microsoft.com/office/drawing/2014/main" id="{2706E02D-BCB0-FDC8-814F-D221DCEDDCD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897737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LB 03">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9E950-BEC8-CDFA-4C5B-392FE31548DA}"/>
              </a:ext>
            </a:extLst>
          </p:cNvPr>
          <p:cNvPicPr>
            <a:picLocks noChangeAspect="1"/>
          </p:cNvPicPr>
          <p:nvPr userDrawn="1"/>
        </p:nvPicPr>
        <p:blipFill>
          <a:blip r:embed="rId2"/>
          <a:srcRect/>
          <a:stretch/>
        </p:blipFill>
        <p:spPr>
          <a:xfrm>
            <a:off x="0" y="0"/>
            <a:ext cx="12192000" cy="6858000"/>
          </a:xfrm>
          <a:prstGeom prst="rect">
            <a:avLst/>
          </a:prstGeom>
        </p:spPr>
      </p:pic>
      <p:sp>
        <p:nvSpPr>
          <p:cNvPr id="5" name="Footer Placeholder 2">
            <a:extLst>
              <a:ext uri="{FF2B5EF4-FFF2-40B4-BE49-F238E27FC236}">
                <a16:creationId xmlns:a16="http://schemas.microsoft.com/office/drawing/2014/main" id="{E1830670-EE55-B990-43CD-806ED6268D93}"/>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6" name="Slide Number Placeholder 3">
            <a:extLst>
              <a:ext uri="{FF2B5EF4-FFF2-40B4-BE49-F238E27FC236}">
                <a16:creationId xmlns:a16="http://schemas.microsoft.com/office/drawing/2014/main" id="{A5A5A3DD-33D7-3340-0A12-C24ABDD2C9FD}"/>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8" name="Title 1">
            <a:extLst>
              <a:ext uri="{FF2B5EF4-FFF2-40B4-BE49-F238E27FC236}">
                <a16:creationId xmlns:a16="http://schemas.microsoft.com/office/drawing/2014/main" id="{3FBECDA4-C191-6A4A-D715-18F8B3D22E4C}"/>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9" name="Subtitle 2">
            <a:extLst>
              <a:ext uri="{FF2B5EF4-FFF2-40B4-BE49-F238E27FC236}">
                <a16:creationId xmlns:a16="http://schemas.microsoft.com/office/drawing/2014/main" id="{BE734CDC-D216-2E6D-A911-1CC91B110E4D}"/>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grpSp>
        <p:nvGrpSpPr>
          <p:cNvPr id="10" name="Group 9">
            <a:extLst>
              <a:ext uri="{FF2B5EF4-FFF2-40B4-BE49-F238E27FC236}">
                <a16:creationId xmlns:a16="http://schemas.microsoft.com/office/drawing/2014/main" id="{3396D951-AC7A-5856-8BAE-BC0353C25811}"/>
              </a:ext>
            </a:extLst>
          </p:cNvPr>
          <p:cNvGrpSpPr/>
          <p:nvPr userDrawn="1"/>
        </p:nvGrpSpPr>
        <p:grpSpPr>
          <a:xfrm>
            <a:off x="7272997" y="1957744"/>
            <a:ext cx="4225673" cy="2941220"/>
            <a:chOff x="7272997" y="1957744"/>
            <a:chExt cx="4225673" cy="2941220"/>
          </a:xfrm>
          <a:solidFill>
            <a:schemeClr val="tx1">
              <a:alpha val="85000"/>
            </a:schemeClr>
          </a:solidFill>
        </p:grpSpPr>
        <p:sp>
          <p:nvSpPr>
            <p:cNvPr id="11" name="Graphic 12">
              <a:extLst>
                <a:ext uri="{FF2B5EF4-FFF2-40B4-BE49-F238E27FC236}">
                  <a16:creationId xmlns:a16="http://schemas.microsoft.com/office/drawing/2014/main" id="{DE5770E7-2ADA-9DC1-5151-92144F31A04E}"/>
                </a:ext>
              </a:extLst>
            </p:cNvPr>
            <p:cNvSpPr/>
            <p:nvPr/>
          </p:nvSpPr>
          <p:spPr>
            <a:xfrm>
              <a:off x="9596764" y="1957744"/>
              <a:ext cx="1901906" cy="2940094"/>
            </a:xfrm>
            <a:custGeom>
              <a:avLst/>
              <a:gdLst>
                <a:gd name="connsiteX0" fmla="*/ 1901906 w 1901906"/>
                <a:gd name="connsiteY0" fmla="*/ 2145893 h 2940094"/>
                <a:gd name="connsiteX1" fmla="*/ 1777531 w 1901906"/>
                <a:gd name="connsiteY1" fmla="*/ 2563025 h 2940094"/>
                <a:gd name="connsiteX2" fmla="*/ 1436466 w 1901906"/>
                <a:gd name="connsiteY2" fmla="*/ 2841804 h 2940094"/>
                <a:gd name="connsiteX3" fmla="*/ 959003 w 1901906"/>
                <a:gd name="connsiteY3" fmla="*/ 2940095 h 2940094"/>
                <a:gd name="connsiteX4" fmla="*/ 244812 w 1901906"/>
                <a:gd name="connsiteY4" fmla="*/ 2705453 h 2940094"/>
                <a:gd name="connsiteX5" fmla="*/ 0 w 1901906"/>
                <a:gd name="connsiteY5" fmla="*/ 2065630 h 2940094"/>
                <a:gd name="connsiteX6" fmla="*/ 184559 w 1901906"/>
                <a:gd name="connsiteY6" fmla="*/ 2065630 h 2940094"/>
                <a:gd name="connsiteX7" fmla="*/ 401249 w 1901906"/>
                <a:gd name="connsiteY7" fmla="*/ 2597078 h 2940094"/>
                <a:gd name="connsiteX8" fmla="*/ 967018 w 1901906"/>
                <a:gd name="connsiteY8" fmla="*/ 2771556 h 2940094"/>
                <a:gd name="connsiteX9" fmla="*/ 1336137 w 1901906"/>
                <a:gd name="connsiteY9" fmla="*/ 2695369 h 2940094"/>
                <a:gd name="connsiteX10" fmla="*/ 1604995 w 1901906"/>
                <a:gd name="connsiteY10" fmla="*/ 2474749 h 2940094"/>
                <a:gd name="connsiteX11" fmla="*/ 1705324 w 1901906"/>
                <a:gd name="connsiteY11" fmla="*/ 2133805 h 2940094"/>
                <a:gd name="connsiteX12" fmla="*/ 878781 w 1901906"/>
                <a:gd name="connsiteY12" fmla="*/ 1488041 h 2940094"/>
                <a:gd name="connsiteX13" fmla="*/ 738375 w 1901906"/>
                <a:gd name="connsiteY13" fmla="*/ 1488041 h 2940094"/>
                <a:gd name="connsiteX14" fmla="*/ 738375 w 1901906"/>
                <a:gd name="connsiteY14" fmla="*/ 1335597 h 2940094"/>
                <a:gd name="connsiteX15" fmla="*/ 850727 w 1901906"/>
                <a:gd name="connsiteY15" fmla="*/ 1335597 h 2940094"/>
                <a:gd name="connsiteX16" fmla="*/ 1408482 w 1901906"/>
                <a:gd name="connsiteY16" fmla="*/ 1177143 h 2940094"/>
                <a:gd name="connsiteX17" fmla="*/ 1605064 w 1901906"/>
                <a:gd name="connsiteY17" fmla="*/ 737976 h 2940094"/>
                <a:gd name="connsiteX18" fmla="*/ 1422509 w 1901906"/>
                <a:gd name="connsiteY18" fmla="*/ 320844 h 2940094"/>
                <a:gd name="connsiteX19" fmla="*/ 935026 w 1901906"/>
                <a:gd name="connsiteY19" fmla="*/ 168400 h 2940094"/>
                <a:gd name="connsiteX20" fmla="*/ 431444 w 1901906"/>
                <a:gd name="connsiteY20" fmla="*/ 328857 h 2940094"/>
                <a:gd name="connsiteX21" fmla="*/ 240874 w 1901906"/>
                <a:gd name="connsiteY21" fmla="*/ 794133 h 2940094"/>
                <a:gd name="connsiteX22" fmla="*/ 52169 w 1901906"/>
                <a:gd name="connsiteY22" fmla="*/ 794133 h 2940094"/>
                <a:gd name="connsiteX23" fmla="*/ 290900 w 1901906"/>
                <a:gd name="connsiteY23" fmla="*/ 212538 h 2940094"/>
                <a:gd name="connsiteX24" fmla="*/ 934888 w 1901906"/>
                <a:gd name="connsiteY24" fmla="*/ 0 h 2940094"/>
                <a:gd name="connsiteX25" fmla="*/ 1554830 w 1901906"/>
                <a:gd name="connsiteY25" fmla="*/ 192507 h 2940094"/>
                <a:gd name="connsiteX26" fmla="*/ 1793562 w 1901906"/>
                <a:gd name="connsiteY26" fmla="*/ 733970 h 2940094"/>
                <a:gd name="connsiteX27" fmla="*/ 1635052 w 1901906"/>
                <a:gd name="connsiteY27" fmla="*/ 1171134 h 2940094"/>
                <a:gd name="connsiteX28" fmla="*/ 1147570 w 1901906"/>
                <a:gd name="connsiteY28" fmla="*/ 1387747 h 2940094"/>
                <a:gd name="connsiteX29" fmla="*/ 1147570 w 1901906"/>
                <a:gd name="connsiteY29" fmla="*/ 1403772 h 2940094"/>
                <a:gd name="connsiteX30" fmla="*/ 1901906 w 1901906"/>
                <a:gd name="connsiteY30" fmla="*/ 2145824 h 294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1906" h="2940094">
                  <a:moveTo>
                    <a:pt x="1901906" y="2145893"/>
                  </a:moveTo>
                  <a:cubicBezTo>
                    <a:pt x="1901906" y="2303656"/>
                    <a:pt x="1860448" y="2442700"/>
                    <a:pt x="1777531" y="2563025"/>
                  </a:cubicBezTo>
                  <a:cubicBezTo>
                    <a:pt x="1694614" y="2683350"/>
                    <a:pt x="1580949" y="2776253"/>
                    <a:pt x="1436466" y="2841804"/>
                  </a:cubicBezTo>
                  <a:cubicBezTo>
                    <a:pt x="1292053" y="2907285"/>
                    <a:pt x="1132852" y="2940095"/>
                    <a:pt x="959003" y="2940095"/>
                  </a:cubicBezTo>
                  <a:cubicBezTo>
                    <a:pt x="646061" y="2940095"/>
                    <a:pt x="407951" y="2861904"/>
                    <a:pt x="244812" y="2705453"/>
                  </a:cubicBezTo>
                  <a:cubicBezTo>
                    <a:pt x="81604" y="2549003"/>
                    <a:pt x="0" y="2335705"/>
                    <a:pt x="0" y="2065630"/>
                  </a:cubicBezTo>
                  <a:lnTo>
                    <a:pt x="184559" y="2065630"/>
                  </a:lnTo>
                  <a:cubicBezTo>
                    <a:pt x="189880" y="2303586"/>
                    <a:pt x="262156" y="2480759"/>
                    <a:pt x="401249" y="2597078"/>
                  </a:cubicBezTo>
                  <a:cubicBezTo>
                    <a:pt x="540342" y="2713397"/>
                    <a:pt x="728909" y="2771556"/>
                    <a:pt x="967018" y="2771556"/>
                  </a:cubicBezTo>
                  <a:cubicBezTo>
                    <a:pt x="1100791" y="2771556"/>
                    <a:pt x="1223784" y="2746137"/>
                    <a:pt x="1336137" y="2695369"/>
                  </a:cubicBezTo>
                  <a:cubicBezTo>
                    <a:pt x="1448489" y="2644600"/>
                    <a:pt x="1538109" y="2571037"/>
                    <a:pt x="1604995" y="2474749"/>
                  </a:cubicBezTo>
                  <a:cubicBezTo>
                    <a:pt x="1671881" y="2378462"/>
                    <a:pt x="1705324" y="2264837"/>
                    <a:pt x="1705324" y="2133805"/>
                  </a:cubicBezTo>
                  <a:cubicBezTo>
                    <a:pt x="1705324" y="1703272"/>
                    <a:pt x="1429833" y="1488041"/>
                    <a:pt x="878781" y="1488041"/>
                  </a:cubicBezTo>
                  <a:lnTo>
                    <a:pt x="738375" y="1488041"/>
                  </a:lnTo>
                  <a:lnTo>
                    <a:pt x="738375" y="1335597"/>
                  </a:lnTo>
                  <a:lnTo>
                    <a:pt x="850727" y="1335597"/>
                  </a:lnTo>
                  <a:cubicBezTo>
                    <a:pt x="1091463" y="1335597"/>
                    <a:pt x="1277404" y="1282756"/>
                    <a:pt x="1408482" y="1177143"/>
                  </a:cubicBezTo>
                  <a:cubicBezTo>
                    <a:pt x="1539560" y="1071530"/>
                    <a:pt x="1605064" y="925095"/>
                    <a:pt x="1605064" y="737976"/>
                  </a:cubicBezTo>
                  <a:cubicBezTo>
                    <a:pt x="1605064" y="561495"/>
                    <a:pt x="1544189" y="422451"/>
                    <a:pt x="1422509" y="320844"/>
                  </a:cubicBezTo>
                  <a:cubicBezTo>
                    <a:pt x="1300828" y="219238"/>
                    <a:pt x="1138311" y="168400"/>
                    <a:pt x="935026" y="168400"/>
                  </a:cubicBezTo>
                  <a:cubicBezTo>
                    <a:pt x="721032" y="168400"/>
                    <a:pt x="553194" y="221863"/>
                    <a:pt x="431444" y="328857"/>
                  </a:cubicBezTo>
                  <a:cubicBezTo>
                    <a:pt x="309695" y="435851"/>
                    <a:pt x="246194" y="590920"/>
                    <a:pt x="240874" y="794133"/>
                  </a:cubicBezTo>
                  <a:lnTo>
                    <a:pt x="52169" y="794133"/>
                  </a:lnTo>
                  <a:cubicBezTo>
                    <a:pt x="54863" y="548095"/>
                    <a:pt x="134394" y="354276"/>
                    <a:pt x="290900" y="212538"/>
                  </a:cubicBezTo>
                  <a:cubicBezTo>
                    <a:pt x="447406" y="70800"/>
                    <a:pt x="662022" y="0"/>
                    <a:pt x="934888" y="0"/>
                  </a:cubicBezTo>
                  <a:cubicBezTo>
                    <a:pt x="1189028" y="0"/>
                    <a:pt x="1395630" y="64169"/>
                    <a:pt x="1554830" y="192507"/>
                  </a:cubicBezTo>
                  <a:cubicBezTo>
                    <a:pt x="1713962" y="320844"/>
                    <a:pt x="1793562" y="501332"/>
                    <a:pt x="1793562" y="733970"/>
                  </a:cubicBezTo>
                  <a:cubicBezTo>
                    <a:pt x="1793562" y="910452"/>
                    <a:pt x="1740702" y="1056196"/>
                    <a:pt x="1635052" y="1171134"/>
                  </a:cubicBezTo>
                  <a:cubicBezTo>
                    <a:pt x="1529402" y="1286071"/>
                    <a:pt x="1366885" y="1358322"/>
                    <a:pt x="1147570" y="1387747"/>
                  </a:cubicBezTo>
                  <a:lnTo>
                    <a:pt x="1147570" y="1403772"/>
                  </a:lnTo>
                  <a:cubicBezTo>
                    <a:pt x="1650461" y="1457234"/>
                    <a:pt x="1901906" y="1704585"/>
                    <a:pt x="1901906" y="2145824"/>
                  </a:cubicBezTo>
                  <a:close/>
                </a:path>
              </a:pathLst>
            </a:custGeom>
            <a:grpFill/>
            <a:ln w="6903" cap="flat">
              <a:noFill/>
              <a:prstDash val="solid"/>
              <a:miter/>
            </a:ln>
          </p:spPr>
          <p:txBody>
            <a:bodyPr rtlCol="0" anchor="ctr"/>
            <a:lstStyle/>
            <a:p>
              <a:endParaRPr lang="en-US" b="0" i="0">
                <a:latin typeface="Unisys" pitchFamily="2" charset="77"/>
              </a:endParaRPr>
            </a:p>
          </p:txBody>
        </p:sp>
        <p:sp>
          <p:nvSpPr>
            <p:cNvPr id="13" name="Graphic 13">
              <a:extLst>
                <a:ext uri="{FF2B5EF4-FFF2-40B4-BE49-F238E27FC236}">
                  <a16:creationId xmlns:a16="http://schemas.microsoft.com/office/drawing/2014/main" id="{20E36EE8-835E-40E6-B4F4-D4E75C814BEE}"/>
                </a:ext>
              </a:extLst>
            </p:cNvPr>
            <p:cNvSpPr/>
            <p:nvPr/>
          </p:nvSpPr>
          <p:spPr>
            <a:xfrm>
              <a:off x="7272997" y="1962356"/>
              <a:ext cx="1986306" cy="2936608"/>
            </a:xfrm>
            <a:custGeom>
              <a:avLst/>
              <a:gdLst>
                <a:gd name="connsiteX0" fmla="*/ 0 w 1986306"/>
                <a:gd name="connsiteY0" fmla="*/ 1470311 h 2936608"/>
                <a:gd name="connsiteX1" fmla="*/ 262860 w 1986306"/>
                <a:gd name="connsiteY1" fmla="*/ 357529 h 2936608"/>
                <a:gd name="connsiteX2" fmla="*/ 991115 w 1986306"/>
                <a:gd name="connsiteY2" fmla="*/ 0 h 2936608"/>
                <a:gd name="connsiteX3" fmla="*/ 1723447 w 1986306"/>
                <a:gd name="connsiteY3" fmla="*/ 355523 h 2936608"/>
                <a:gd name="connsiteX4" fmla="*/ 1986307 w 1986306"/>
                <a:gd name="connsiteY4" fmla="*/ 1470311 h 2936608"/>
                <a:gd name="connsiteX5" fmla="*/ 1723447 w 1986306"/>
                <a:gd name="connsiteY5" fmla="*/ 2581086 h 2936608"/>
                <a:gd name="connsiteX6" fmla="*/ 991115 w 1986306"/>
                <a:gd name="connsiteY6" fmla="*/ 2936609 h 2936608"/>
                <a:gd name="connsiteX7" fmla="*/ 262791 w 1986306"/>
                <a:gd name="connsiteY7" fmla="*/ 2581086 h 2936608"/>
                <a:gd name="connsiteX8" fmla="*/ 0 w 1986306"/>
                <a:gd name="connsiteY8" fmla="*/ 1470311 h 2936608"/>
                <a:gd name="connsiteX9" fmla="*/ 1588976 w 1986306"/>
                <a:gd name="connsiteY9" fmla="*/ 498175 h 2936608"/>
                <a:gd name="connsiteX10" fmla="*/ 991115 w 1986306"/>
                <a:gd name="connsiteY10" fmla="*/ 172746 h 2936608"/>
                <a:gd name="connsiteX11" fmla="*/ 393253 w 1986306"/>
                <a:gd name="connsiteY11" fmla="*/ 498175 h 2936608"/>
                <a:gd name="connsiteX12" fmla="*/ 192653 w 1986306"/>
                <a:gd name="connsiteY12" fmla="*/ 1470380 h 2936608"/>
                <a:gd name="connsiteX13" fmla="*/ 991184 w 1986306"/>
                <a:gd name="connsiteY13" fmla="*/ 2763932 h 2936608"/>
                <a:gd name="connsiteX14" fmla="*/ 1789714 w 1986306"/>
                <a:gd name="connsiteY14" fmla="*/ 1470380 h 2936608"/>
                <a:gd name="connsiteX15" fmla="*/ 1589114 w 1986306"/>
                <a:gd name="connsiteY15" fmla="*/ 498175 h 293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86306" h="2936608">
                  <a:moveTo>
                    <a:pt x="0" y="1470311"/>
                  </a:moveTo>
                  <a:cubicBezTo>
                    <a:pt x="0" y="966809"/>
                    <a:pt x="87620" y="595928"/>
                    <a:pt x="262860" y="357529"/>
                  </a:cubicBezTo>
                  <a:cubicBezTo>
                    <a:pt x="438031" y="119199"/>
                    <a:pt x="680782" y="0"/>
                    <a:pt x="991115" y="0"/>
                  </a:cubicBezTo>
                  <a:cubicBezTo>
                    <a:pt x="1301447" y="0"/>
                    <a:pt x="1548207" y="118508"/>
                    <a:pt x="1723447" y="355523"/>
                  </a:cubicBezTo>
                  <a:cubicBezTo>
                    <a:pt x="1898687" y="592538"/>
                    <a:pt x="1986307" y="964111"/>
                    <a:pt x="1986307" y="1470311"/>
                  </a:cubicBezTo>
                  <a:cubicBezTo>
                    <a:pt x="1986307" y="1976510"/>
                    <a:pt x="1898687" y="2344071"/>
                    <a:pt x="1723447" y="2581086"/>
                  </a:cubicBezTo>
                  <a:cubicBezTo>
                    <a:pt x="1548207" y="2818101"/>
                    <a:pt x="1304142" y="2936609"/>
                    <a:pt x="991115" y="2936609"/>
                  </a:cubicBezTo>
                  <a:cubicBezTo>
                    <a:pt x="678088" y="2936609"/>
                    <a:pt x="438031" y="2818101"/>
                    <a:pt x="262791" y="2581086"/>
                  </a:cubicBezTo>
                  <a:cubicBezTo>
                    <a:pt x="87620" y="2344071"/>
                    <a:pt x="0" y="1973812"/>
                    <a:pt x="0" y="1470311"/>
                  </a:cubicBezTo>
                  <a:close/>
                  <a:moveTo>
                    <a:pt x="1588976" y="498175"/>
                  </a:moveTo>
                  <a:cubicBezTo>
                    <a:pt x="1455197" y="281222"/>
                    <a:pt x="1255910" y="172746"/>
                    <a:pt x="991115" y="172746"/>
                  </a:cubicBezTo>
                  <a:cubicBezTo>
                    <a:pt x="726320" y="172746"/>
                    <a:pt x="526964" y="281222"/>
                    <a:pt x="393253" y="498175"/>
                  </a:cubicBezTo>
                  <a:cubicBezTo>
                    <a:pt x="259474" y="715127"/>
                    <a:pt x="192653" y="1039173"/>
                    <a:pt x="192653" y="1470380"/>
                  </a:cubicBezTo>
                  <a:cubicBezTo>
                    <a:pt x="192653" y="2332725"/>
                    <a:pt x="458830" y="2763932"/>
                    <a:pt x="991184" y="2763932"/>
                  </a:cubicBezTo>
                  <a:cubicBezTo>
                    <a:pt x="1523538" y="2763932"/>
                    <a:pt x="1789714" y="2332725"/>
                    <a:pt x="1789714" y="1470380"/>
                  </a:cubicBezTo>
                  <a:cubicBezTo>
                    <a:pt x="1789714" y="1039173"/>
                    <a:pt x="1722825" y="715127"/>
                    <a:pt x="1589114" y="498175"/>
                  </a:cubicBezTo>
                  <a:close/>
                </a:path>
              </a:pathLst>
            </a:custGeom>
            <a:grpFill/>
            <a:ln w="6903" cap="flat">
              <a:noFill/>
              <a:prstDash val="solid"/>
              <a:miter/>
            </a:ln>
          </p:spPr>
          <p:txBody>
            <a:bodyPr rtlCol="0" anchor="ctr"/>
            <a:lstStyle/>
            <a:p>
              <a:endParaRPr lang="en-US" b="0" i="0">
                <a:latin typeface="Unisys" pitchFamily="2" charset="77"/>
              </a:endParaRPr>
            </a:p>
          </p:txBody>
        </p:sp>
      </p:grpSp>
      <p:pic>
        <p:nvPicPr>
          <p:cNvPr id="7" name="Picture 6">
            <a:extLst>
              <a:ext uri="{FF2B5EF4-FFF2-40B4-BE49-F238E27FC236}">
                <a16:creationId xmlns:a16="http://schemas.microsoft.com/office/drawing/2014/main" id="{AFEAFFA7-5BD0-0B14-F2B0-8B88983C99A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114234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LB 04">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07E76-27D3-EE47-9939-FD3762F0B2B3}"/>
              </a:ext>
            </a:extLst>
          </p:cNvPr>
          <p:cNvPicPr>
            <a:picLocks noChangeAspect="1"/>
          </p:cNvPicPr>
          <p:nvPr userDrawn="1"/>
        </p:nvPicPr>
        <p:blipFill>
          <a:blip r:embed="rId2"/>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C232B03B-A710-EAED-1887-38CBEE05A35E}"/>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B9ECB797-9D66-4127-8DD2-6C19C24567E0}"/>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098016B4-CEC1-D661-860F-3304AD494281}"/>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74D2E27C-28B3-2CF8-5379-1797891C0572}"/>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F6818BFE-404D-B8D3-F9EE-3096D20D67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72997" y="1956816"/>
            <a:ext cx="4288828" cy="2944368"/>
          </a:xfrm>
          <a:prstGeom prst="rect">
            <a:avLst/>
          </a:prstGeom>
        </p:spPr>
      </p:pic>
      <p:pic>
        <p:nvPicPr>
          <p:cNvPr id="5" name="Picture 4">
            <a:extLst>
              <a:ext uri="{FF2B5EF4-FFF2-40B4-BE49-F238E27FC236}">
                <a16:creationId xmlns:a16="http://schemas.microsoft.com/office/drawing/2014/main" id="{C5E7F218-9351-E1B9-8FC4-470E10AA3441}"/>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3916479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LB 05">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F4DC5-FF8B-FEA5-E5ED-239880A87075}"/>
              </a:ext>
            </a:extLst>
          </p:cNvPr>
          <p:cNvPicPr>
            <a:picLocks noChangeAspect="1"/>
          </p:cNvPicPr>
          <p:nvPr userDrawn="1"/>
        </p:nvPicPr>
        <p:blipFill>
          <a:blip r:embed="rId2"/>
          <a:srcRect/>
          <a:stretch/>
        </p:blipFill>
        <p:spPr bwMode="ltGray">
          <a:xfrm flipH="1">
            <a:off x="6350" y="0"/>
            <a:ext cx="12179300" cy="6858000"/>
          </a:xfrm>
          <a:prstGeom prst="rect">
            <a:avLst/>
          </a:prstGeom>
        </p:spPr>
      </p:pic>
      <p:sp>
        <p:nvSpPr>
          <p:cNvPr id="3" name="Footer Placeholder 2">
            <a:extLst>
              <a:ext uri="{FF2B5EF4-FFF2-40B4-BE49-F238E27FC236}">
                <a16:creationId xmlns:a16="http://schemas.microsoft.com/office/drawing/2014/main" id="{FB097DFF-4C91-A0E1-2AAC-E868E6C90B84}"/>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A7366571-F3E7-09B4-8EAB-87C594FC69BD}"/>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FA224949-0765-56A8-D536-AA76CBA2BE35}"/>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9A437449-3A58-4641-46A6-7B3FBFFDEA0F}"/>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50ED3CE7-FBED-8B71-AD90-7EE67F5EA1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9480" y="1956816"/>
            <a:ext cx="4148882" cy="2944368"/>
          </a:xfrm>
          <a:prstGeom prst="rect">
            <a:avLst/>
          </a:prstGeom>
        </p:spPr>
      </p:pic>
      <p:pic>
        <p:nvPicPr>
          <p:cNvPr id="5" name="Picture 4">
            <a:extLst>
              <a:ext uri="{FF2B5EF4-FFF2-40B4-BE49-F238E27FC236}">
                <a16:creationId xmlns:a16="http://schemas.microsoft.com/office/drawing/2014/main" id="{A3A3F50B-3F2B-BB4B-CBBB-6508C4E78C85}"/>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184729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LB 06">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D6ABB2-7368-9043-00C8-52FAE02FB081}"/>
              </a:ext>
            </a:extLst>
          </p:cNvPr>
          <p:cNvPicPr>
            <a:picLocks noChangeAspect="1"/>
          </p:cNvPicPr>
          <p:nvPr userDrawn="1"/>
        </p:nvPicPr>
        <p:blipFill>
          <a:blip r:embed="rId2"/>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ACC5592A-DF1E-9246-5E67-D2955E6D6E1A}"/>
              </a:ext>
            </a:extLst>
          </p:cNvPr>
          <p:cNvSpPr>
            <a:spLocks noGrp="1"/>
          </p:cNvSpPr>
          <p:nvPr>
            <p:ph type="ftr" sz="quarter" idx="11"/>
          </p:nvPr>
        </p:nvSpPr>
        <p:spPr bwMode="black">
          <a:xfrm>
            <a:off x="6455391" y="6384093"/>
            <a:ext cx="5033181"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6138264D-5E3D-45F8-A780-788248720081}"/>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4741A7CC-F72F-66B7-4E57-B6CBD57E4DFE}"/>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B8EB5FE4-221F-77CA-3D6A-D41FBBA8F470}"/>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00624591-B400-2C83-3EC2-B30C4424D7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9480" y="1956816"/>
            <a:ext cx="4282717" cy="2944368"/>
          </a:xfrm>
          <a:prstGeom prst="rect">
            <a:avLst/>
          </a:prstGeom>
        </p:spPr>
      </p:pic>
      <p:pic>
        <p:nvPicPr>
          <p:cNvPr id="5" name="Picture 4">
            <a:extLst>
              <a:ext uri="{FF2B5EF4-FFF2-40B4-BE49-F238E27FC236}">
                <a16:creationId xmlns:a16="http://schemas.microsoft.com/office/drawing/2014/main" id="{61FFCED2-A07C-2649-D278-6415EC6D03A6}"/>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288030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LB 07">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70F6B-7ED5-FC84-7F99-7FE643D4084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Lst>
          </a:blip>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5D935300-7385-084F-B059-CD144079C1FE}"/>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C4094609-B534-0A7D-B55F-0DE8C1E6C159}"/>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8A1BF6CC-5FD3-7123-36B6-697B8C04EF29}"/>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F3A3DF35-1405-5E23-5C7D-878B80265B0D}"/>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C2B61911-532B-89E6-BEF6-CBFC5900B7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69480" y="1956816"/>
            <a:ext cx="3872046" cy="2944368"/>
          </a:xfrm>
          <a:prstGeom prst="rect">
            <a:avLst/>
          </a:prstGeom>
        </p:spPr>
      </p:pic>
      <p:pic>
        <p:nvPicPr>
          <p:cNvPr id="5" name="Picture 4">
            <a:extLst>
              <a:ext uri="{FF2B5EF4-FFF2-40B4-BE49-F238E27FC236}">
                <a16:creationId xmlns:a16="http://schemas.microsoft.com/office/drawing/2014/main" id="{C70C9969-00FF-94DD-4DAA-D38E7AB1FF7E}"/>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131492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LB 08">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C32C30-9EDE-B629-7900-0D1327D42013}"/>
              </a:ext>
            </a:extLst>
          </p:cNvPr>
          <p:cNvPicPr>
            <a:picLocks noChangeAspect="1"/>
          </p:cNvPicPr>
          <p:nvPr userDrawn="1"/>
        </p:nvPicPr>
        <p:blipFill>
          <a:blip r:embed="rId2"/>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CB74807F-5FBE-4B57-57AA-989619459CD5}"/>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A4888DB3-AD7D-0529-E7C3-13D008A5F227}"/>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6A098671-97F0-C8C6-01D7-B3B3009E2B75}"/>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B8EFE6C8-4D44-E640-0F73-C0D177706642}"/>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151FB962-0A51-00A1-7792-602F7FA706D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9480" y="1956816"/>
            <a:ext cx="4282717" cy="2944368"/>
          </a:xfrm>
          <a:prstGeom prst="rect">
            <a:avLst/>
          </a:prstGeom>
        </p:spPr>
      </p:pic>
      <p:pic>
        <p:nvPicPr>
          <p:cNvPr id="5" name="Picture 4">
            <a:extLst>
              <a:ext uri="{FF2B5EF4-FFF2-40B4-BE49-F238E27FC236}">
                <a16:creationId xmlns:a16="http://schemas.microsoft.com/office/drawing/2014/main" id="{7621E1F5-1873-2B1B-9CAE-B386A0D1333C}"/>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1043511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GUIDE ONLY: Covers">
    <p:bg>
      <p:bgPr>
        <a:solidFill>
          <a:schemeClr val="accent4"/>
        </a:solidFill>
        <a:effectLst/>
      </p:bgPr>
    </p:bg>
    <p:spTree>
      <p:nvGrpSpPr>
        <p:cNvPr id="1" name=""/>
        <p:cNvGrpSpPr/>
        <p:nvPr/>
      </p:nvGrpSpPr>
      <p:grpSpPr>
        <a:xfrm>
          <a:off x="0" y="0"/>
          <a:ext cx="0" cy="0"/>
          <a:chOff x="0" y="0"/>
          <a:chExt cx="0" cy="0"/>
        </a:xfrm>
      </p:grpSpPr>
      <p:sp>
        <p:nvSpPr>
          <p:cNvPr id="5" name="TextBox ">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p>
            <a:pPr marL="0" algn="ctr" defTabSz="914400" rtl="0" eaLnBrk="1" latinLnBrk="0" hangingPunct="1">
              <a:lnSpc>
                <a:spcPct val="100000"/>
              </a:lnSpc>
            </a:pPr>
            <a:r>
              <a:rPr lang="en-US" sz="11500" b="0" i="0" kern="1200">
                <a:solidFill>
                  <a:schemeClr val="tx2"/>
                </a:solidFill>
                <a:latin typeface="Unisys" pitchFamily="2" charset="77"/>
                <a:ea typeface="+mn-ea"/>
                <a:cs typeface="+mn-cs"/>
              </a:rPr>
              <a:t>Covers</a:t>
            </a:r>
          </a:p>
        </p:txBody>
      </p:sp>
    </p:spTree>
    <p:extLst>
      <p:ext uri="{BB962C8B-B14F-4D97-AF65-F5344CB8AC3E}">
        <p14:creationId xmlns:p14="http://schemas.microsoft.com/office/powerpoint/2010/main" val="366758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LB 09">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482E8C-80D9-DA6F-9D28-20944D4D6818}"/>
              </a:ext>
            </a:extLst>
          </p:cNvPr>
          <p:cNvPicPr>
            <a:picLocks noChangeAspect="1"/>
          </p:cNvPicPr>
          <p:nvPr userDrawn="1"/>
        </p:nvPicPr>
        <p:blipFill>
          <a:blip r:embed="rId2"/>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A2F1FDDA-66AC-E6CA-08A9-AC2428EF6750}"/>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C82441C-462A-1FE5-CA00-0A7BE1D56EFF}"/>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CFE736F0-2F56-F99F-CE88-8AA69FF6F0BF}"/>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0E504382-D57D-5E6B-7D47-9FDCEF91684A}"/>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0D0C5E38-6795-1217-6ED0-965B201FD3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9480" y="1956816"/>
            <a:ext cx="4242567" cy="2944368"/>
          </a:xfrm>
          <a:prstGeom prst="rect">
            <a:avLst/>
          </a:prstGeom>
        </p:spPr>
      </p:pic>
      <p:pic>
        <p:nvPicPr>
          <p:cNvPr id="5" name="Picture 4">
            <a:extLst>
              <a:ext uri="{FF2B5EF4-FFF2-40B4-BE49-F238E27FC236}">
                <a16:creationId xmlns:a16="http://schemas.microsoft.com/office/drawing/2014/main" id="{ABD85BDB-DB61-1A6A-D02C-8DE52E0991CF}"/>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235629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LB 10">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247E8-47A5-EB99-5B77-3AD99C8E4FBE}"/>
              </a:ext>
            </a:extLst>
          </p:cNvPr>
          <p:cNvPicPr>
            <a:picLocks noChangeAspect="1"/>
          </p:cNvPicPr>
          <p:nvPr userDrawn="1"/>
        </p:nvPicPr>
        <p:blipFill>
          <a:blip r:embed="rId2"/>
          <a:srcRect/>
          <a:stretch/>
        </p:blipFill>
        <p:spPr bwMode="ltGray">
          <a:xfrm flipH="1">
            <a:off x="0" y="0"/>
            <a:ext cx="12192000" cy="6858000"/>
          </a:xfrm>
          <a:prstGeom prst="rect">
            <a:avLst/>
          </a:prstGeom>
        </p:spPr>
      </p:pic>
      <p:sp>
        <p:nvSpPr>
          <p:cNvPr id="3" name="Footer Placeholder 2">
            <a:extLst>
              <a:ext uri="{FF2B5EF4-FFF2-40B4-BE49-F238E27FC236}">
                <a16:creationId xmlns:a16="http://schemas.microsoft.com/office/drawing/2014/main" id="{2F2D5D5E-EB3B-1C1E-E074-4B40D917CCF4}"/>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5E78A6FC-C783-565F-FD77-56A408206E87}"/>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sp>
        <p:nvSpPr>
          <p:cNvPr id="6" name="Title 1">
            <a:extLst>
              <a:ext uri="{FF2B5EF4-FFF2-40B4-BE49-F238E27FC236}">
                <a16:creationId xmlns:a16="http://schemas.microsoft.com/office/drawing/2014/main" id="{76597CCF-5B8C-413B-2543-B1630A453F98}"/>
              </a:ext>
            </a:extLst>
          </p:cNvPr>
          <p:cNvSpPr>
            <a:spLocks noGrp="1"/>
          </p:cNvSpPr>
          <p:nvPr>
            <p:ph type="ctrTitle" hasCustomPrompt="1"/>
          </p:nvPr>
        </p:nvSpPr>
        <p:spPr>
          <a:xfrm>
            <a:off x="448945" y="2225976"/>
            <a:ext cx="5647055" cy="1978883"/>
          </a:xfrm>
          <a:prstGeom prst="rect">
            <a:avLst/>
          </a:prstGeom>
        </p:spPr>
        <p:txBody>
          <a:bodyPr anchor="b"/>
          <a:lstStyle>
            <a:lvl1pPr algn="l">
              <a:spcBef>
                <a:spcPts val="0"/>
              </a:spcBef>
              <a:defRPr sz="4800"/>
            </a:lvl1pPr>
          </a:lstStyle>
          <a:p>
            <a:r>
              <a:rPr lang="en-US" noProof="0"/>
              <a:t>Place section title here, maximum three lines</a:t>
            </a:r>
          </a:p>
        </p:txBody>
      </p:sp>
      <p:sp>
        <p:nvSpPr>
          <p:cNvPr id="7" name="Subtitle 2">
            <a:extLst>
              <a:ext uri="{FF2B5EF4-FFF2-40B4-BE49-F238E27FC236}">
                <a16:creationId xmlns:a16="http://schemas.microsoft.com/office/drawing/2014/main" id="{583EFC89-5F70-BC68-4123-8A772630CEE7}"/>
              </a:ext>
            </a:extLst>
          </p:cNvPr>
          <p:cNvSpPr>
            <a:spLocks noGrp="1"/>
          </p:cNvSpPr>
          <p:nvPr>
            <p:ph type="subTitle" idx="1" hasCustomPrompt="1"/>
          </p:nvPr>
        </p:nvSpPr>
        <p:spPr>
          <a:xfrm>
            <a:off x="479425" y="4352308"/>
            <a:ext cx="5616575" cy="789177"/>
          </a:xfrm>
        </p:spPr>
        <p:txBody>
          <a:bodyPr/>
          <a:lstStyle>
            <a:lvl1pPr marL="0" indent="0" algn="l">
              <a:spcBef>
                <a:spcPts val="0"/>
              </a:spcBef>
              <a:buNone/>
              <a:defRPr sz="20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Place subtitle or section details here</a:t>
            </a:r>
          </a:p>
        </p:txBody>
      </p:sp>
      <p:pic>
        <p:nvPicPr>
          <p:cNvPr id="8" name="Graphic 7">
            <a:extLst>
              <a:ext uri="{FF2B5EF4-FFF2-40B4-BE49-F238E27FC236}">
                <a16:creationId xmlns:a16="http://schemas.microsoft.com/office/drawing/2014/main" id="{8933C880-A5DF-5447-6083-6820EB23C5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69480" y="1956816"/>
            <a:ext cx="3777933" cy="2944368"/>
          </a:xfrm>
          <a:prstGeom prst="rect">
            <a:avLst/>
          </a:prstGeom>
        </p:spPr>
      </p:pic>
      <p:pic>
        <p:nvPicPr>
          <p:cNvPr id="5" name="Picture 4">
            <a:extLst>
              <a:ext uri="{FF2B5EF4-FFF2-40B4-BE49-F238E27FC236}">
                <a16:creationId xmlns:a16="http://schemas.microsoft.com/office/drawing/2014/main" id="{2EFEE5A9-44F5-4E29-F95C-ED305644918F}"/>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79425" y="6391946"/>
            <a:ext cx="1095374" cy="212989"/>
          </a:xfrm>
          <a:prstGeom prst="rect">
            <a:avLst/>
          </a:prstGeom>
        </p:spPr>
      </p:pic>
    </p:spTree>
    <p:extLst>
      <p:ext uri="{BB962C8B-B14F-4D97-AF65-F5344CB8AC3E}">
        <p14:creationId xmlns:p14="http://schemas.microsoft.com/office/powerpoint/2010/main" val="2761326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GUIDE ONLY: Key Statement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Key Statements</a:t>
            </a:r>
          </a:p>
        </p:txBody>
      </p:sp>
    </p:spTree>
    <p:extLst>
      <p:ext uri="{BB962C8B-B14F-4D97-AF65-F5344CB8AC3E}">
        <p14:creationId xmlns:p14="http://schemas.microsoft.com/office/powerpoint/2010/main" val="847929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Curio A">
    <p:bg>
      <p:bgRef idx="1001">
        <a:schemeClr val="bg2"/>
      </p:bgRef>
    </p:bg>
    <p:spTree>
      <p:nvGrpSpPr>
        <p:cNvPr id="1" name=""/>
        <p:cNvGrpSpPr/>
        <p:nvPr/>
      </p:nvGrpSpPr>
      <p:grpSpPr>
        <a:xfrm>
          <a:off x="0" y="0"/>
          <a:ext cx="0" cy="0"/>
          <a:chOff x="0" y="0"/>
          <a:chExt cx="0" cy="0"/>
        </a:xfrm>
      </p:grpSpPr>
      <p:pic>
        <p:nvPicPr>
          <p:cNvPr id="3" name="Picture 2" descr="A colorful spiraled object on a dark background&#10;&#10;Description automatically generated">
            <a:extLst>
              <a:ext uri="{FF2B5EF4-FFF2-40B4-BE49-F238E27FC236}">
                <a16:creationId xmlns:a16="http://schemas.microsoft.com/office/drawing/2014/main" id="{2B2FAE5E-E328-4405-C38D-573D5F6542E9}"/>
              </a:ext>
            </a:extLst>
          </p:cNvPr>
          <p:cNvPicPr>
            <a:picLocks noChangeAspect="1"/>
          </p:cNvPicPr>
          <p:nvPr userDrawn="1"/>
        </p:nvPicPr>
        <p:blipFill>
          <a:blip r:embed="rId2"/>
          <a:srcRect l="35066" t="50539" r="48734" b="12934"/>
          <a:stretch/>
        </p:blipFill>
        <p:spPr>
          <a:xfrm>
            <a:off x="0" y="0"/>
            <a:ext cx="3051018" cy="6858000"/>
          </a:xfrm>
          <a:prstGeom prst="rect">
            <a:avLst/>
          </a:prstGeom>
        </p:spPr>
      </p:pic>
      <p:pic>
        <p:nvPicPr>
          <p:cNvPr id="4" name="Picture 3" descr="A colorful spiraled object on a dark background&#10;&#10;Description automatically generated">
            <a:extLst>
              <a:ext uri="{FF2B5EF4-FFF2-40B4-BE49-F238E27FC236}">
                <a16:creationId xmlns:a16="http://schemas.microsoft.com/office/drawing/2014/main" id="{98D5AD67-04A0-D12B-1005-91EBF2F972D6}"/>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51316" t="50539" b="12934"/>
          <a:stretch/>
        </p:blipFill>
        <p:spPr>
          <a:xfrm>
            <a:off x="3051018" y="0"/>
            <a:ext cx="9140982" cy="6858000"/>
          </a:xfrm>
          <a:prstGeom prst="rect">
            <a:avLst/>
          </a:prstGeom>
        </p:spPr>
      </p:pic>
      <p:sp>
        <p:nvSpPr>
          <p:cNvPr id="26" name="Title 1">
            <a:extLst>
              <a:ext uri="{FF2B5EF4-FFF2-40B4-BE49-F238E27FC236}">
                <a16:creationId xmlns:a16="http://schemas.microsoft.com/office/drawing/2014/main" id="{AA173F55-FA8B-1A80-E31C-58CD05B77F0B}"/>
              </a:ext>
            </a:extLst>
          </p:cNvPr>
          <p:cNvSpPr>
            <a:spLocks noGrp="1"/>
          </p:cNvSpPr>
          <p:nvPr>
            <p:ph type="ctrTitle" hasCustomPrompt="1"/>
          </p:nvPr>
        </p:nvSpPr>
        <p:spPr bwMode="black">
          <a:xfrm>
            <a:off x="3525258" y="1773238"/>
            <a:ext cx="8183266" cy="3455987"/>
          </a:xfrm>
          <a:prstGeom prst="rect">
            <a:avLst/>
          </a:prstGeom>
        </p:spPr>
        <p:txBody>
          <a:bodyPr anchor="ctr"/>
          <a:lstStyle>
            <a:lvl1pPr algn="l">
              <a:defRPr sz="6000"/>
            </a:lvl1pPr>
          </a:lstStyle>
          <a:p>
            <a:r>
              <a:rPr lang="en-US" noProof="0"/>
              <a:t>Place your key statement here</a:t>
            </a:r>
          </a:p>
        </p:txBody>
      </p:sp>
      <p:sp>
        <p:nvSpPr>
          <p:cNvPr id="10" name="Footer Placeholder 2">
            <a:extLst>
              <a:ext uri="{FF2B5EF4-FFF2-40B4-BE49-F238E27FC236}">
                <a16:creationId xmlns:a16="http://schemas.microsoft.com/office/drawing/2014/main" id="{2231FB8E-1E21-E905-A188-04FD1CA585B5}"/>
              </a:ext>
            </a:extLst>
          </p:cNvPr>
          <p:cNvSpPr>
            <a:spLocks noGrp="1"/>
          </p:cNvSpPr>
          <p:nvPr>
            <p:ph type="ftr" sz="quarter" idx="11"/>
          </p:nvPr>
        </p:nvSpPr>
        <p:spPr bwMode="black">
          <a:xfrm>
            <a:off x="6459941" y="6384093"/>
            <a:ext cx="5028632" cy="207732"/>
          </a:xfrm>
        </p:spPr>
        <p:txBody>
          <a:bodyPr/>
          <a:lstStyle/>
          <a:p>
            <a:r>
              <a:rPr lang="en-US" noProof="0"/>
              <a:t>© 2024 Unisys Corporation. All rights reserved. Confidential and Proprietary Information.</a:t>
            </a:r>
          </a:p>
        </p:txBody>
      </p:sp>
      <p:sp>
        <p:nvSpPr>
          <p:cNvPr id="11" name="Slide Number Placeholder 3">
            <a:extLst>
              <a:ext uri="{FF2B5EF4-FFF2-40B4-BE49-F238E27FC236}">
                <a16:creationId xmlns:a16="http://schemas.microsoft.com/office/drawing/2014/main" id="{701F7CD9-1116-8F5D-F304-0297F56DC71D}"/>
              </a:ext>
            </a:extLst>
          </p:cNvPr>
          <p:cNvSpPr>
            <a:spLocks noGrp="1"/>
          </p:cNvSpPr>
          <p:nvPr>
            <p:ph type="sldNum" sz="quarter" idx="12"/>
          </p:nvPr>
        </p:nvSpPr>
        <p:spPr bwMode="black">
          <a:xfrm>
            <a:off x="11492624" y="6384094"/>
            <a:ext cx="215900" cy="207731"/>
          </a:xfrm>
        </p:spPr>
        <p:txBody>
          <a:bodyPr/>
          <a:lstStyle/>
          <a:p>
            <a:fld id="{A5059E0A-75CF-504A-968B-B53C005ED4A5}" type="slidenum">
              <a:rPr lang="en-US" noProof="0" smtClean="0"/>
              <a:t>‹#›</a:t>
            </a:fld>
            <a:endParaRPr lang="en-US" noProof="0"/>
          </a:p>
        </p:txBody>
      </p:sp>
      <p:pic>
        <p:nvPicPr>
          <p:cNvPr id="2" name="Picture 1">
            <a:extLst>
              <a:ext uri="{FF2B5EF4-FFF2-40B4-BE49-F238E27FC236}">
                <a16:creationId xmlns:a16="http://schemas.microsoft.com/office/drawing/2014/main" id="{1D2B318C-B4FD-25D6-F3EF-4A45A98C1077}"/>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83477" y="6391946"/>
            <a:ext cx="223575" cy="199879"/>
          </a:xfrm>
          <a:prstGeom prst="rect">
            <a:avLst/>
          </a:prstGeom>
        </p:spPr>
      </p:pic>
    </p:spTree>
    <p:extLst>
      <p:ext uri="{BB962C8B-B14F-4D97-AF65-F5344CB8AC3E}">
        <p14:creationId xmlns:p14="http://schemas.microsoft.com/office/powerpoint/2010/main" val="402279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GUIDE ONLY: Quote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Quotes</a:t>
            </a:r>
          </a:p>
        </p:txBody>
      </p:sp>
    </p:spTree>
    <p:extLst>
      <p:ext uri="{BB962C8B-B14F-4D97-AF65-F5344CB8AC3E}">
        <p14:creationId xmlns:p14="http://schemas.microsoft.com/office/powerpoint/2010/main" val="380828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Mint">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2743C2-791C-4551-5E86-8C6F428659E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bwMode="black"/>
        <p:txBody>
          <a:bodyPr/>
          <a:lstStyle/>
          <a:p>
            <a:fld id="{A5059E0A-75CF-504A-968B-B53C005ED4A5}" type="slidenum">
              <a:rPr lang="en-US" noProof="0" smtClean="0"/>
              <a:t>‹#›</a:t>
            </a:fld>
            <a:endParaRPr lang="en-US" noProof="0"/>
          </a:p>
        </p:txBody>
      </p:sp>
      <p:sp>
        <p:nvSpPr>
          <p:cNvPr id="7" name="Title 1">
            <a:extLst>
              <a:ext uri="{FF2B5EF4-FFF2-40B4-BE49-F238E27FC236}">
                <a16:creationId xmlns:a16="http://schemas.microsoft.com/office/drawing/2014/main" id="{526DE52E-324E-E10B-8B97-8BFFD1AB7898}"/>
              </a:ext>
            </a:extLst>
          </p:cNvPr>
          <p:cNvSpPr>
            <a:spLocks noGrp="1"/>
          </p:cNvSpPr>
          <p:nvPr>
            <p:ph type="ctrTitle" hasCustomPrompt="1"/>
          </p:nvPr>
        </p:nvSpPr>
        <p:spPr bwMode="black">
          <a:xfrm>
            <a:off x="448307" y="1773237"/>
            <a:ext cx="5647693" cy="2886073"/>
          </a:xfrm>
        </p:spPr>
        <p:txBody>
          <a:bodyPr anchor="t"/>
          <a:lstStyle>
            <a:lvl1pPr algn="l">
              <a:defRPr sz="4000">
                <a:solidFill>
                  <a:schemeClr val="tx2"/>
                </a:solidFill>
              </a:defRPr>
            </a:lvl1pPr>
          </a:lstStyle>
          <a:p>
            <a:r>
              <a:rPr lang="en-US" noProof="0"/>
              <a:t>Place quote here</a:t>
            </a:r>
          </a:p>
        </p:txBody>
      </p:sp>
      <p:sp>
        <p:nvSpPr>
          <p:cNvPr id="8" name="Subtitle 2">
            <a:extLst>
              <a:ext uri="{FF2B5EF4-FFF2-40B4-BE49-F238E27FC236}">
                <a16:creationId xmlns:a16="http://schemas.microsoft.com/office/drawing/2014/main" id="{2F76FFE7-8385-76DD-3FF4-5E63D0C4F960}"/>
              </a:ext>
            </a:extLst>
          </p:cNvPr>
          <p:cNvSpPr>
            <a:spLocks noGrp="1"/>
          </p:cNvSpPr>
          <p:nvPr>
            <p:ph type="subTitle" idx="1" hasCustomPrompt="1"/>
          </p:nvPr>
        </p:nvSpPr>
        <p:spPr bwMode="black">
          <a:xfrm>
            <a:off x="471752" y="4659311"/>
            <a:ext cx="5624247" cy="425451"/>
          </a:xfrm>
        </p:spPr>
        <p:txBody>
          <a:bodyPr vert="horz" lIns="0" tIns="0" rIns="0" bIns="0" rtlCol="0" anchor="b">
            <a:noAutofit/>
          </a:bodyPr>
          <a:lstStyle>
            <a:lvl1pPr marL="0" indent="0">
              <a:buNone/>
              <a:defRPr lang="en-US" sz="1400" b="1" cap="none" spc="0" baseline="0" noProof="0" dirty="0">
                <a:solidFill>
                  <a:schemeClr val="tx2"/>
                </a:solidFill>
              </a:defRPr>
            </a:lvl1pPr>
          </a:lstStyle>
          <a:p>
            <a:pPr marL="216000" lvl="0" indent="-216000"/>
            <a:r>
              <a:rPr lang="en-US" noProof="0"/>
              <a:t>Place source or author here</a:t>
            </a:r>
          </a:p>
        </p:txBody>
      </p:sp>
      <p:sp>
        <p:nvSpPr>
          <p:cNvPr id="9" name="Picture Placeholder 9">
            <a:extLst>
              <a:ext uri="{FF2B5EF4-FFF2-40B4-BE49-F238E27FC236}">
                <a16:creationId xmlns:a16="http://schemas.microsoft.com/office/drawing/2014/main" id="{83217AA9-F424-2D3D-C351-672706D3FDC2}"/>
              </a:ext>
            </a:extLst>
          </p:cNvPr>
          <p:cNvSpPr>
            <a:spLocks noGrp="1"/>
          </p:cNvSpPr>
          <p:nvPr>
            <p:ph type="pic" sz="quarter" idx="13" hasCustomPrompt="1"/>
          </p:nvPr>
        </p:nvSpPr>
        <p:spPr bwMode="black">
          <a:xfrm>
            <a:off x="6791324" y="1773238"/>
            <a:ext cx="5400675" cy="3311524"/>
          </a:xfrm>
          <a:solidFill>
            <a:schemeClr val="accent1">
              <a:alpha val="64927"/>
            </a:schemeClr>
          </a:solidFill>
        </p:spPr>
        <p:txBody>
          <a:bodyPr/>
          <a:lstStyle>
            <a:lvl1pPr marL="0" indent="0">
              <a:buNone/>
              <a:defRPr/>
            </a:lvl1pPr>
          </a:lstStyle>
          <a:p>
            <a:r>
              <a:rPr lang="en-US"/>
              <a:t>Add image (optional)</a:t>
            </a:r>
          </a:p>
        </p:txBody>
      </p:sp>
      <p:pic>
        <p:nvPicPr>
          <p:cNvPr id="2" name="Picture 1">
            <a:extLst>
              <a:ext uri="{FF2B5EF4-FFF2-40B4-BE49-F238E27FC236}">
                <a16:creationId xmlns:a16="http://schemas.microsoft.com/office/drawing/2014/main" id="{996ABECB-C15A-D579-5A20-594D2B39119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83476" y="1159860"/>
            <a:ext cx="488074" cy="364893"/>
          </a:xfrm>
          <a:prstGeom prst="rect">
            <a:avLst/>
          </a:prstGeom>
        </p:spPr>
      </p:pic>
      <p:pic>
        <p:nvPicPr>
          <p:cNvPr id="6" name="Picture 5">
            <a:extLst>
              <a:ext uri="{FF2B5EF4-FFF2-40B4-BE49-F238E27FC236}">
                <a16:creationId xmlns:a16="http://schemas.microsoft.com/office/drawing/2014/main" id="{84449534-B340-B6E3-6B21-FF6CE865D044}"/>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483477" y="6391946"/>
            <a:ext cx="223572" cy="199876"/>
          </a:xfrm>
          <a:prstGeom prst="rect">
            <a:avLst/>
          </a:prstGeom>
        </p:spPr>
      </p:pic>
    </p:spTree>
    <p:extLst>
      <p:ext uri="{BB962C8B-B14F-4D97-AF65-F5344CB8AC3E}">
        <p14:creationId xmlns:p14="http://schemas.microsoft.com/office/powerpoint/2010/main" val="1418082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qua">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C5CF76-B02B-2B32-F3DE-D9C4D2B5DC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bwMode="black"/>
        <p:txBody>
          <a:bodyPr/>
          <a:lstStyle/>
          <a:p>
            <a:fld id="{A5059E0A-75CF-504A-968B-B53C005ED4A5}" type="slidenum">
              <a:rPr lang="en-US" noProof="0" smtClean="0"/>
              <a:t>‹#›</a:t>
            </a:fld>
            <a:endParaRPr lang="en-US" noProof="0"/>
          </a:p>
        </p:txBody>
      </p:sp>
      <p:sp>
        <p:nvSpPr>
          <p:cNvPr id="2" name="Title 1">
            <a:extLst>
              <a:ext uri="{FF2B5EF4-FFF2-40B4-BE49-F238E27FC236}">
                <a16:creationId xmlns:a16="http://schemas.microsoft.com/office/drawing/2014/main" id="{A4F4E3C0-3503-144B-730B-0476A8080FB8}"/>
              </a:ext>
            </a:extLst>
          </p:cNvPr>
          <p:cNvSpPr>
            <a:spLocks noGrp="1"/>
          </p:cNvSpPr>
          <p:nvPr>
            <p:ph type="ctrTitle" hasCustomPrompt="1"/>
          </p:nvPr>
        </p:nvSpPr>
        <p:spPr bwMode="black">
          <a:xfrm>
            <a:off x="444256" y="1773237"/>
            <a:ext cx="5651744" cy="2886073"/>
          </a:xfrm>
        </p:spPr>
        <p:txBody>
          <a:bodyPr anchor="t"/>
          <a:lstStyle>
            <a:lvl1pPr algn="l">
              <a:defRPr sz="4000"/>
            </a:lvl1pPr>
          </a:lstStyle>
          <a:p>
            <a:r>
              <a:rPr lang="en-US" noProof="0"/>
              <a:t>Place quote here</a:t>
            </a:r>
          </a:p>
        </p:txBody>
      </p:sp>
      <p:sp>
        <p:nvSpPr>
          <p:cNvPr id="5" name="Subtitle 2">
            <a:extLst>
              <a:ext uri="{FF2B5EF4-FFF2-40B4-BE49-F238E27FC236}">
                <a16:creationId xmlns:a16="http://schemas.microsoft.com/office/drawing/2014/main" id="{E2185B81-8E0A-DD59-029D-54BB373002E5}"/>
              </a:ext>
            </a:extLst>
          </p:cNvPr>
          <p:cNvSpPr>
            <a:spLocks noGrp="1"/>
          </p:cNvSpPr>
          <p:nvPr>
            <p:ph type="subTitle" idx="1" hasCustomPrompt="1"/>
          </p:nvPr>
        </p:nvSpPr>
        <p:spPr bwMode="black">
          <a:xfrm>
            <a:off x="467702" y="4659311"/>
            <a:ext cx="5628298" cy="425451"/>
          </a:xfrm>
        </p:spPr>
        <p:txBody>
          <a:bodyPr vert="horz" lIns="0" tIns="0" rIns="0" bIns="0" rtlCol="0" anchor="b">
            <a:noAutofit/>
          </a:bodyPr>
          <a:lstStyle>
            <a:lvl1pPr marL="0" indent="0">
              <a:buNone/>
              <a:defRPr lang="en-US" sz="1400" b="1" cap="none" spc="0" baseline="0" noProof="0" dirty="0">
                <a:solidFill>
                  <a:schemeClr val="accent4"/>
                </a:solidFill>
              </a:defRPr>
            </a:lvl1pPr>
          </a:lstStyle>
          <a:p>
            <a:pPr marL="216000" lvl="0" indent="-216000"/>
            <a:r>
              <a:rPr lang="en-US" noProof="0"/>
              <a:t>Place source or author here</a:t>
            </a:r>
          </a:p>
        </p:txBody>
      </p:sp>
      <p:pic>
        <p:nvPicPr>
          <p:cNvPr id="6" name="Picture 5">
            <a:extLst>
              <a:ext uri="{FF2B5EF4-FFF2-40B4-BE49-F238E27FC236}">
                <a16:creationId xmlns:a16="http://schemas.microsoft.com/office/drawing/2014/main" id="{C16FEE70-1F9E-F66C-8D70-24FBCC9AEBB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83760" y="1158408"/>
            <a:ext cx="487505" cy="367798"/>
          </a:xfrm>
          <a:prstGeom prst="rect">
            <a:avLst/>
          </a:prstGeom>
        </p:spPr>
      </p:pic>
      <p:sp>
        <p:nvSpPr>
          <p:cNvPr id="11" name="Picture Placeholder 9">
            <a:extLst>
              <a:ext uri="{FF2B5EF4-FFF2-40B4-BE49-F238E27FC236}">
                <a16:creationId xmlns:a16="http://schemas.microsoft.com/office/drawing/2014/main" id="{D859AF52-BD64-E580-6A03-231D4E216968}"/>
              </a:ext>
            </a:extLst>
          </p:cNvPr>
          <p:cNvSpPr>
            <a:spLocks noGrp="1"/>
          </p:cNvSpPr>
          <p:nvPr>
            <p:ph type="pic" sz="quarter" idx="13" hasCustomPrompt="1"/>
          </p:nvPr>
        </p:nvSpPr>
        <p:spPr bwMode="black">
          <a:xfrm>
            <a:off x="6791324" y="1773238"/>
            <a:ext cx="5400675" cy="3311524"/>
          </a:xfrm>
          <a:solidFill>
            <a:schemeClr val="accent5">
              <a:alpha val="65000"/>
            </a:schemeClr>
          </a:solidFill>
        </p:spPr>
        <p:txBody>
          <a:bodyPr/>
          <a:lstStyle>
            <a:lvl1pPr marL="0" indent="0">
              <a:buNone/>
              <a:defRPr/>
            </a:lvl1pPr>
          </a:lstStyle>
          <a:p>
            <a:r>
              <a:rPr lang="en-US"/>
              <a:t>Add image (optional)</a:t>
            </a:r>
          </a:p>
        </p:txBody>
      </p:sp>
      <p:pic>
        <p:nvPicPr>
          <p:cNvPr id="10" name="Picture 9">
            <a:extLst>
              <a:ext uri="{FF2B5EF4-FFF2-40B4-BE49-F238E27FC236}">
                <a16:creationId xmlns:a16="http://schemas.microsoft.com/office/drawing/2014/main" id="{A1022645-86E5-0B50-55CD-AB8C9E11B2C2}"/>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83477" y="6391946"/>
            <a:ext cx="223572" cy="199876"/>
          </a:xfrm>
          <a:prstGeom prst="rect">
            <a:avLst/>
          </a:prstGeom>
        </p:spPr>
      </p:pic>
    </p:spTree>
    <p:extLst>
      <p:ext uri="{BB962C8B-B14F-4D97-AF65-F5344CB8AC3E}">
        <p14:creationId xmlns:p14="http://schemas.microsoft.com/office/powerpoint/2010/main" val="199455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Melon">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412910-B862-7CB7-350E-41B75E58143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bwMode="black"/>
        <p:txBody>
          <a:bodyPr/>
          <a:lstStyle/>
          <a:p>
            <a:fld id="{A5059E0A-75CF-504A-968B-B53C005ED4A5}" type="slidenum">
              <a:rPr lang="en-US" noProof="0" smtClean="0"/>
              <a:t>‹#›</a:t>
            </a:fld>
            <a:endParaRPr lang="en-US" noProof="0"/>
          </a:p>
        </p:txBody>
      </p:sp>
      <p:sp>
        <p:nvSpPr>
          <p:cNvPr id="8" name="Title 1">
            <a:extLst>
              <a:ext uri="{FF2B5EF4-FFF2-40B4-BE49-F238E27FC236}">
                <a16:creationId xmlns:a16="http://schemas.microsoft.com/office/drawing/2014/main" id="{090BD12A-4FCA-CE81-1344-5E4B808C4CE6}"/>
              </a:ext>
            </a:extLst>
          </p:cNvPr>
          <p:cNvSpPr>
            <a:spLocks noGrp="1"/>
          </p:cNvSpPr>
          <p:nvPr>
            <p:ph type="ctrTitle" hasCustomPrompt="1"/>
          </p:nvPr>
        </p:nvSpPr>
        <p:spPr bwMode="black">
          <a:xfrm>
            <a:off x="444256" y="1773237"/>
            <a:ext cx="5651744" cy="2886073"/>
          </a:xfrm>
        </p:spPr>
        <p:txBody>
          <a:bodyPr anchor="t"/>
          <a:lstStyle>
            <a:lvl1pPr algn="l">
              <a:defRPr sz="4000"/>
            </a:lvl1pPr>
          </a:lstStyle>
          <a:p>
            <a:r>
              <a:rPr lang="en-US" noProof="0"/>
              <a:t>Place quote here</a:t>
            </a:r>
          </a:p>
        </p:txBody>
      </p:sp>
      <p:sp>
        <p:nvSpPr>
          <p:cNvPr id="10" name="Subtitle 2">
            <a:extLst>
              <a:ext uri="{FF2B5EF4-FFF2-40B4-BE49-F238E27FC236}">
                <a16:creationId xmlns:a16="http://schemas.microsoft.com/office/drawing/2014/main" id="{A8CC8550-DDF1-FB15-18B1-713ED9853873}"/>
              </a:ext>
            </a:extLst>
          </p:cNvPr>
          <p:cNvSpPr>
            <a:spLocks noGrp="1"/>
          </p:cNvSpPr>
          <p:nvPr>
            <p:ph type="subTitle" idx="1" hasCustomPrompt="1"/>
          </p:nvPr>
        </p:nvSpPr>
        <p:spPr bwMode="black">
          <a:xfrm>
            <a:off x="467702" y="4659311"/>
            <a:ext cx="5628298" cy="425451"/>
          </a:xfrm>
        </p:spPr>
        <p:txBody>
          <a:bodyPr vert="horz" lIns="0" tIns="0" rIns="0" bIns="0" rtlCol="0" anchor="b">
            <a:noAutofit/>
          </a:bodyPr>
          <a:lstStyle>
            <a:lvl1pPr marL="0" indent="0">
              <a:buNone/>
              <a:defRPr lang="en-US" sz="1400" b="1" cap="none" spc="0" baseline="0" noProof="0" dirty="0">
                <a:solidFill>
                  <a:srgbClr val="42004C"/>
                </a:solidFill>
              </a:defRPr>
            </a:lvl1pPr>
          </a:lstStyle>
          <a:p>
            <a:pPr marL="216000" lvl="0" indent="-216000"/>
            <a:r>
              <a:rPr lang="en-US" noProof="0"/>
              <a:t>Place source or author here</a:t>
            </a:r>
          </a:p>
        </p:txBody>
      </p:sp>
      <p:pic>
        <p:nvPicPr>
          <p:cNvPr id="13" name="Picture 12">
            <a:extLst>
              <a:ext uri="{FF2B5EF4-FFF2-40B4-BE49-F238E27FC236}">
                <a16:creationId xmlns:a16="http://schemas.microsoft.com/office/drawing/2014/main" id="{E24891B7-3245-A9C9-309B-A6A07968FF9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83760" y="1158408"/>
            <a:ext cx="487505" cy="367798"/>
          </a:xfrm>
          <a:prstGeom prst="rect">
            <a:avLst/>
          </a:prstGeom>
        </p:spPr>
      </p:pic>
      <p:sp>
        <p:nvSpPr>
          <p:cNvPr id="11" name="Picture Placeholder 9">
            <a:extLst>
              <a:ext uri="{FF2B5EF4-FFF2-40B4-BE49-F238E27FC236}">
                <a16:creationId xmlns:a16="http://schemas.microsoft.com/office/drawing/2014/main" id="{68542DEB-6B44-9159-F628-DC01B54A1FB0}"/>
              </a:ext>
            </a:extLst>
          </p:cNvPr>
          <p:cNvSpPr>
            <a:spLocks noGrp="1"/>
          </p:cNvSpPr>
          <p:nvPr>
            <p:ph type="pic" sz="quarter" idx="13" hasCustomPrompt="1"/>
          </p:nvPr>
        </p:nvSpPr>
        <p:spPr bwMode="black">
          <a:xfrm>
            <a:off x="6791324" y="1773238"/>
            <a:ext cx="5400675" cy="3311524"/>
          </a:xfrm>
          <a:solidFill>
            <a:schemeClr val="accent3">
              <a:alpha val="65020"/>
            </a:schemeClr>
          </a:solidFill>
        </p:spPr>
        <p:txBody>
          <a:bodyPr/>
          <a:lstStyle>
            <a:lvl1pPr marL="0" indent="0">
              <a:buNone/>
              <a:defRPr/>
            </a:lvl1pPr>
          </a:lstStyle>
          <a:p>
            <a:r>
              <a:rPr lang="en-US"/>
              <a:t>Add image (optional)</a:t>
            </a:r>
          </a:p>
        </p:txBody>
      </p:sp>
      <p:pic>
        <p:nvPicPr>
          <p:cNvPr id="6" name="Picture 5">
            <a:extLst>
              <a:ext uri="{FF2B5EF4-FFF2-40B4-BE49-F238E27FC236}">
                <a16:creationId xmlns:a16="http://schemas.microsoft.com/office/drawing/2014/main" id="{19CDCF69-4C80-90F4-03CB-C065CC69DBA9}"/>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83477" y="6391946"/>
            <a:ext cx="223572" cy="199876"/>
          </a:xfrm>
          <a:prstGeom prst="rect">
            <a:avLst/>
          </a:prstGeom>
        </p:spPr>
      </p:pic>
    </p:spTree>
    <p:extLst>
      <p:ext uri="{BB962C8B-B14F-4D97-AF65-F5344CB8AC3E}">
        <p14:creationId xmlns:p14="http://schemas.microsoft.com/office/powerpoint/2010/main" val="739628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GUIDE ONLY: Content Layout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Content Layouts</a:t>
            </a:r>
          </a:p>
        </p:txBody>
      </p:sp>
    </p:spTree>
    <p:extLst>
      <p:ext uri="{BB962C8B-B14F-4D97-AF65-F5344CB8AC3E}">
        <p14:creationId xmlns:p14="http://schemas.microsoft.com/office/powerpoint/2010/main" val="160883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6" name="Citation Placeholder">
            <a:extLst>
              <a:ext uri="{FF2B5EF4-FFF2-40B4-BE49-F238E27FC236}">
                <a16:creationId xmlns:a16="http://schemas.microsoft.com/office/drawing/2014/main" id="{82099F83-1C7B-8667-29FD-09EC0C8418B1}"/>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9" name="Text Placeholder 7">
            <a:extLst>
              <a:ext uri="{FF2B5EF4-FFF2-40B4-BE49-F238E27FC236}">
                <a16:creationId xmlns:a16="http://schemas.microsoft.com/office/drawing/2014/main" id="{D70FCD1C-9B75-4F00-C49E-9A8616800C48}"/>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0" name="Title Placeholder ">
            <a:extLst>
              <a:ext uri="{FF2B5EF4-FFF2-40B4-BE49-F238E27FC236}">
                <a16:creationId xmlns:a16="http://schemas.microsoft.com/office/drawing/2014/main" id="{083BA57F-9450-F109-E050-C7E88FC20B58}"/>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94374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Headline with Background Media">
    <p:bg>
      <p:bgRef idx="1001">
        <a:schemeClr val="bg2"/>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4" name="Slide Number Placeholder 3">
            <a:extLst>
              <a:ext uri="{FF2B5EF4-FFF2-40B4-BE49-F238E27FC236}">
                <a16:creationId xmlns:a16="http://schemas.microsoft.com/office/drawing/2014/main" id="{3059C0FC-69FF-5224-0494-5CB05040B44E}"/>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2" name="Title 1">
            <a:extLst>
              <a:ext uri="{FF2B5EF4-FFF2-40B4-BE49-F238E27FC236}">
                <a16:creationId xmlns:a16="http://schemas.microsoft.com/office/drawing/2014/main" id="{AEDD7CBD-02F5-D7F0-8FEB-88D857A9BFF3}"/>
              </a:ext>
            </a:extLst>
          </p:cNvPr>
          <p:cNvSpPr>
            <a:spLocks noGrp="1"/>
          </p:cNvSpPr>
          <p:nvPr>
            <p:ph type="ctrTitle" hasCustomPrompt="1"/>
          </p:nvPr>
        </p:nvSpPr>
        <p:spPr>
          <a:xfrm>
            <a:off x="1349828" y="2302330"/>
            <a:ext cx="9492344" cy="2253340"/>
          </a:xfrm>
          <a:prstGeom prst="rect">
            <a:avLst/>
          </a:prstGeom>
        </p:spPr>
        <p:txBody>
          <a:bodyPr anchor="ctr"/>
          <a:lstStyle>
            <a:lvl1pPr algn="ctr">
              <a:defRPr sz="4400"/>
            </a:lvl1pPr>
          </a:lstStyle>
          <a:p>
            <a:r>
              <a:rPr lang="en-US" noProof="0"/>
              <a:t>Place presentation title here, maximum two lines</a:t>
            </a:r>
          </a:p>
        </p:txBody>
      </p:sp>
      <p:sp>
        <p:nvSpPr>
          <p:cNvPr id="8" name="Picture Placeholder 7">
            <a:extLst>
              <a:ext uri="{FF2B5EF4-FFF2-40B4-BE49-F238E27FC236}">
                <a16:creationId xmlns:a16="http://schemas.microsoft.com/office/drawing/2014/main" id="{465DEBA4-7414-70CC-5DE5-EF5EF72E42CB}"/>
              </a:ext>
            </a:extLst>
          </p:cNvPr>
          <p:cNvSpPr>
            <a:spLocks noGrp="1"/>
          </p:cNvSpPr>
          <p:nvPr>
            <p:ph type="pic" sz="quarter" idx="14" hasCustomPrompt="1"/>
          </p:nvPr>
        </p:nvSpPr>
        <p:spPr>
          <a:xfrm>
            <a:off x="0" y="0"/>
            <a:ext cx="12192000" cy="266175"/>
          </a:xfrm>
        </p:spPr>
        <p:txBody>
          <a:bodyPr/>
          <a:lstStyle>
            <a:lvl1pPr marL="0" indent="0">
              <a:buNone/>
              <a:defRPr/>
            </a:lvl1pPr>
          </a:lstStyle>
          <a:p>
            <a:r>
              <a:rPr lang="en-US"/>
              <a:t>Add image or video here, then ‘Send to Back’</a:t>
            </a:r>
          </a:p>
        </p:txBody>
      </p:sp>
    </p:spTree>
    <p:extLst>
      <p:ext uri="{BB962C8B-B14F-4D97-AF65-F5344CB8AC3E}">
        <p14:creationId xmlns:p14="http://schemas.microsoft.com/office/powerpoint/2010/main" val="2566493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7B89C-317C-C977-ADE9-52B0DA3CA7B6}"/>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itation Placeholder">
            <a:extLst>
              <a:ext uri="{FF2B5EF4-FFF2-40B4-BE49-F238E27FC236}">
                <a16:creationId xmlns:a16="http://schemas.microsoft.com/office/drawing/2014/main" id="{B25F4970-3970-10D3-2696-A8D8250832B0}"/>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10" name="Text Placeholder 7">
            <a:extLst>
              <a:ext uri="{FF2B5EF4-FFF2-40B4-BE49-F238E27FC236}">
                <a16:creationId xmlns:a16="http://schemas.microsoft.com/office/drawing/2014/main" id="{047CD95B-C66C-FED1-8F52-CEA237243757}"/>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1" name="Title Placeholder ">
            <a:extLst>
              <a:ext uri="{FF2B5EF4-FFF2-40B4-BE49-F238E27FC236}">
                <a16:creationId xmlns:a16="http://schemas.microsoft.com/office/drawing/2014/main" id="{FD5CB3FD-8B5C-F24D-4AEE-7899CA0FE171}"/>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1908246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Dark with White Space">
    <p:bg>
      <p:bgRef idx="1001">
        <a:schemeClr val="bg2"/>
      </p:bgRef>
    </p:bg>
    <p:spTree>
      <p:nvGrpSpPr>
        <p:cNvPr id="1" name=""/>
        <p:cNvGrpSpPr/>
        <p:nvPr/>
      </p:nvGrpSpPr>
      <p:grpSpPr>
        <a:xfrm>
          <a:off x="0" y="0"/>
          <a:ext cx="0" cy="0"/>
          <a:chOff x="0" y="0"/>
          <a:chExt cx="0" cy="0"/>
        </a:xfrm>
      </p:grpSpPr>
      <p:sp>
        <p:nvSpPr>
          <p:cNvPr id="6" name="Citation Placeholder">
            <a:extLst>
              <a:ext uri="{FF2B5EF4-FFF2-40B4-BE49-F238E27FC236}">
                <a16:creationId xmlns:a16="http://schemas.microsoft.com/office/drawing/2014/main" id="{6B5A3FE4-063D-3B90-5491-FC03DDBD4F3E}"/>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17" name="Freeform 16">
            <a:extLst>
              <a:ext uri="{FF2B5EF4-FFF2-40B4-BE49-F238E27FC236}">
                <a16:creationId xmlns:a16="http://schemas.microsoft.com/office/drawing/2014/main" id="{08A78C22-F4EE-F332-D484-D721C99F0F83}"/>
              </a:ext>
            </a:extLst>
          </p:cNvPr>
          <p:cNvSpPr/>
          <p:nvPr userDrawn="1"/>
        </p:nvSpPr>
        <p:spPr>
          <a:xfrm flipH="1">
            <a:off x="479420" y="1773238"/>
            <a:ext cx="11233153" cy="4392613"/>
          </a:xfrm>
          <a:custGeom>
            <a:avLst/>
            <a:gdLst>
              <a:gd name="connsiteX0" fmla="*/ 10777459 w 11233153"/>
              <a:gd name="connsiteY0" fmla="*/ 0 h 4392613"/>
              <a:gd name="connsiteX1" fmla="*/ 0 w 11233153"/>
              <a:gd name="connsiteY1" fmla="*/ 0 h 4392613"/>
              <a:gd name="connsiteX2" fmla="*/ 0 w 11233153"/>
              <a:gd name="connsiteY2" fmla="*/ 179388 h 4392613"/>
              <a:gd name="connsiteX3" fmla="*/ 0 w 11233153"/>
              <a:gd name="connsiteY3" fmla="*/ 4213225 h 4392613"/>
              <a:gd name="connsiteX4" fmla="*/ 0 w 11233153"/>
              <a:gd name="connsiteY4" fmla="*/ 4392613 h 4392613"/>
              <a:gd name="connsiteX5" fmla="*/ 11233153 w 11233153"/>
              <a:gd name="connsiteY5" fmla="*/ 4392613 h 4392613"/>
              <a:gd name="connsiteX6" fmla="*/ 11233153 w 11233153"/>
              <a:gd name="connsiteY6" fmla="*/ 4213225 h 4392613"/>
              <a:gd name="connsiteX7" fmla="*/ 11233153 w 11233153"/>
              <a:gd name="connsiteY7" fmla="*/ 635082 h 4392613"/>
              <a:gd name="connsiteX8" fmla="*/ 11233153 w 11233153"/>
              <a:gd name="connsiteY8" fmla="*/ 455694 h 4392613"/>
              <a:gd name="connsiteX9" fmla="*/ 10777459 w 11233153"/>
              <a:gd name="connsiteY9" fmla="*/ 0 h 439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33153" h="4392613">
                <a:moveTo>
                  <a:pt x="10777459" y="0"/>
                </a:moveTo>
                <a:lnTo>
                  <a:pt x="0" y="0"/>
                </a:lnTo>
                <a:lnTo>
                  <a:pt x="0" y="179388"/>
                </a:lnTo>
                <a:lnTo>
                  <a:pt x="0" y="4213225"/>
                </a:lnTo>
                <a:lnTo>
                  <a:pt x="0" y="4392613"/>
                </a:lnTo>
                <a:lnTo>
                  <a:pt x="11233153" y="4392613"/>
                </a:lnTo>
                <a:lnTo>
                  <a:pt x="11233153" y="4213225"/>
                </a:lnTo>
                <a:lnTo>
                  <a:pt x="11233153" y="635082"/>
                </a:lnTo>
                <a:lnTo>
                  <a:pt x="11233153" y="455694"/>
                </a:lnTo>
                <a:cubicBezTo>
                  <a:pt x="11233153" y="204021"/>
                  <a:pt x="11029132" y="0"/>
                  <a:pt x="107774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solidFill>
                <a:schemeClr val="tx2"/>
              </a:solidFill>
              <a:latin typeface="Unisys" pitchFamily="2" charset="77"/>
            </a:endParaRPr>
          </a:p>
        </p:txBody>
      </p:sp>
      <p:sp>
        <p:nvSpPr>
          <p:cNvPr id="18" name="Text Placeholder 7">
            <a:extLst>
              <a:ext uri="{FF2B5EF4-FFF2-40B4-BE49-F238E27FC236}">
                <a16:creationId xmlns:a16="http://schemas.microsoft.com/office/drawing/2014/main" id="{4AB28EB2-D95D-B829-9BC1-FB494D1E4236}"/>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9" name="Title Placeholder ">
            <a:extLst>
              <a:ext uri="{FF2B5EF4-FFF2-40B4-BE49-F238E27FC236}">
                <a16:creationId xmlns:a16="http://schemas.microsoft.com/office/drawing/2014/main" id="{91296925-7324-71B7-13AF-6CE0CE528156}"/>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824616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 Dark">
    <p:bg>
      <p:bgRef idx="1001">
        <a:schemeClr val="bg2"/>
      </p:bgRef>
    </p:bg>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36DCB3F0-897C-7ED1-B43F-07A76BCFC1FB}"/>
              </a:ext>
            </a:extLst>
          </p:cNvPr>
          <p:cNvSpPr>
            <a:spLocks noGrp="1"/>
          </p:cNvSpPr>
          <p:nvPr>
            <p:ph type="body" sz="quarter" idx="33" hasCustomPrompt="1"/>
          </p:nvPr>
        </p:nvSpPr>
        <p:spPr>
          <a:xfrm>
            <a:off x="479423" y="1628775"/>
            <a:ext cx="5376862" cy="399722"/>
          </a:xfrm>
        </p:spPr>
        <p:txBody>
          <a:bodyPr/>
          <a:lstStyle>
            <a:lvl1pPr marL="0" indent="0">
              <a:spcBef>
                <a:spcPts val="0"/>
              </a:spcBef>
              <a:buNone/>
              <a:defRPr sz="1400" b="1" cap="all" spc="10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Title (optional)</a:t>
            </a:r>
            <a:endParaRPr lang="en-US"/>
          </a:p>
        </p:txBody>
      </p:sp>
      <p:sp>
        <p:nvSpPr>
          <p:cNvPr id="5" name="Content Placeholder 2">
            <a:extLst>
              <a:ext uri="{FF2B5EF4-FFF2-40B4-BE49-F238E27FC236}">
                <a16:creationId xmlns:a16="http://schemas.microsoft.com/office/drawing/2014/main" id="{2A3F43F0-7EB7-EA1C-0924-2BE49085923F}"/>
              </a:ext>
            </a:extLst>
          </p:cNvPr>
          <p:cNvSpPr>
            <a:spLocks noGrp="1"/>
          </p:cNvSpPr>
          <p:nvPr>
            <p:ph sz="half" idx="1"/>
          </p:nvPr>
        </p:nvSpPr>
        <p:spPr>
          <a:xfrm>
            <a:off x="479426" y="2028497"/>
            <a:ext cx="5376862" cy="320072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13">
            <a:extLst>
              <a:ext uri="{FF2B5EF4-FFF2-40B4-BE49-F238E27FC236}">
                <a16:creationId xmlns:a16="http://schemas.microsoft.com/office/drawing/2014/main" id="{CB919F57-22F2-0EEE-464E-086D5A971FF0}"/>
              </a:ext>
            </a:extLst>
          </p:cNvPr>
          <p:cNvSpPr>
            <a:spLocks noGrp="1"/>
          </p:cNvSpPr>
          <p:nvPr>
            <p:ph type="body" sz="quarter" idx="31" hasCustomPrompt="1"/>
          </p:nvPr>
        </p:nvSpPr>
        <p:spPr>
          <a:xfrm>
            <a:off x="479424" y="5453294"/>
            <a:ext cx="5376862" cy="712556"/>
          </a:xfrm>
        </p:spPr>
        <p:txBody>
          <a:bodyPr/>
          <a:lstStyle>
            <a:lvl1pPr marL="0" indent="0">
              <a:spcBef>
                <a:spcPts val="0"/>
              </a:spcBef>
              <a:buNone/>
              <a:defRPr sz="1200">
                <a:solidFill>
                  <a:schemeClr val="tx2"/>
                </a:solidFill>
              </a:defRPr>
            </a:lvl1pPr>
            <a:lvl2pPr marL="0" indent="0">
              <a:spcBef>
                <a:spcPts val="0"/>
              </a:spcBef>
              <a:buNone/>
              <a:defRPr sz="1400">
                <a:solidFill>
                  <a:schemeClr val="tx2"/>
                </a:solidFill>
              </a:defRPr>
            </a:lvl2pPr>
            <a:lvl3pPr marL="0" indent="0">
              <a:spcBef>
                <a:spcPts val="0"/>
              </a:spcBef>
              <a:buNone/>
              <a:defRPr sz="1400">
                <a:solidFill>
                  <a:schemeClr val="tx2"/>
                </a:solidFill>
              </a:defRPr>
            </a:lvl3pPr>
            <a:lvl4pPr marL="0" indent="0">
              <a:spcBef>
                <a:spcPts val="0"/>
              </a:spcBef>
              <a:buNone/>
              <a:defRPr sz="1400">
                <a:solidFill>
                  <a:schemeClr val="tx2"/>
                </a:solidFill>
              </a:defRPr>
            </a:lvl4pPr>
            <a:lvl5pPr marL="0" indent="0">
              <a:spcBef>
                <a:spcPts val="0"/>
              </a:spcBef>
              <a:buNone/>
              <a:defRPr sz="1400">
                <a:solidFill>
                  <a:schemeClr val="tx2"/>
                </a:solidFill>
              </a:defRPr>
            </a:lvl5pPr>
          </a:lstStyle>
          <a:p>
            <a:pPr lvl="0"/>
            <a:r>
              <a:rPr lang="en-GB"/>
              <a:t>Place details here</a:t>
            </a:r>
            <a:endParaRPr lang="en-US"/>
          </a:p>
        </p:txBody>
      </p:sp>
      <p:sp>
        <p:nvSpPr>
          <p:cNvPr id="13" name="Text Placeholder 7">
            <a:extLst>
              <a:ext uri="{FF2B5EF4-FFF2-40B4-BE49-F238E27FC236}">
                <a16:creationId xmlns:a16="http://schemas.microsoft.com/office/drawing/2014/main" id="{E8D076B0-E741-0085-1EDE-3470C0A01492}"/>
              </a:ext>
            </a:extLst>
          </p:cNvPr>
          <p:cNvSpPr>
            <a:spLocks noGrp="1"/>
          </p:cNvSpPr>
          <p:nvPr>
            <p:ph type="body" sz="quarter" idx="34" hasCustomPrompt="1"/>
          </p:nvPr>
        </p:nvSpPr>
        <p:spPr>
          <a:xfrm>
            <a:off x="6331663" y="1628775"/>
            <a:ext cx="5376860" cy="399722"/>
          </a:xfrm>
        </p:spPr>
        <p:txBody>
          <a:bodyPr/>
          <a:lstStyle>
            <a:lvl1pPr marL="0" indent="0">
              <a:spcBef>
                <a:spcPts val="0"/>
              </a:spcBef>
              <a:buNone/>
              <a:defRPr sz="1400" b="1" cap="all" spc="10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Title (optional)</a:t>
            </a:r>
            <a:endParaRPr lang="en-US"/>
          </a:p>
        </p:txBody>
      </p:sp>
      <p:sp>
        <p:nvSpPr>
          <p:cNvPr id="8" name="Content Placeholder 3">
            <a:extLst>
              <a:ext uri="{FF2B5EF4-FFF2-40B4-BE49-F238E27FC236}">
                <a16:creationId xmlns:a16="http://schemas.microsoft.com/office/drawing/2014/main" id="{3FF3C27C-56B3-5075-3BE9-CBEE9783EEC3}"/>
              </a:ext>
            </a:extLst>
          </p:cNvPr>
          <p:cNvSpPr>
            <a:spLocks noGrp="1"/>
          </p:cNvSpPr>
          <p:nvPr>
            <p:ph sz="half" idx="2"/>
          </p:nvPr>
        </p:nvSpPr>
        <p:spPr>
          <a:xfrm>
            <a:off x="6331662" y="2028497"/>
            <a:ext cx="5376862" cy="320072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3">
            <a:extLst>
              <a:ext uri="{FF2B5EF4-FFF2-40B4-BE49-F238E27FC236}">
                <a16:creationId xmlns:a16="http://schemas.microsoft.com/office/drawing/2014/main" id="{9BC2D6C2-D86C-B1A7-E0A8-5535CAE453A8}"/>
              </a:ext>
            </a:extLst>
          </p:cNvPr>
          <p:cNvSpPr>
            <a:spLocks noGrp="1"/>
          </p:cNvSpPr>
          <p:nvPr>
            <p:ph type="body" sz="quarter" idx="32" hasCustomPrompt="1"/>
          </p:nvPr>
        </p:nvSpPr>
        <p:spPr>
          <a:xfrm>
            <a:off x="6331660" y="5453294"/>
            <a:ext cx="5376862" cy="712556"/>
          </a:xfrm>
        </p:spPr>
        <p:txBody>
          <a:bodyPr/>
          <a:lstStyle>
            <a:lvl1pPr marL="0" indent="0">
              <a:spcBef>
                <a:spcPts val="0"/>
              </a:spcBef>
              <a:buNone/>
              <a:defRPr sz="1200">
                <a:solidFill>
                  <a:schemeClr val="tx2"/>
                </a:solidFill>
              </a:defRPr>
            </a:lvl1pPr>
            <a:lvl2pPr marL="0" indent="0">
              <a:spcBef>
                <a:spcPts val="0"/>
              </a:spcBef>
              <a:buNone/>
              <a:defRPr sz="1400">
                <a:solidFill>
                  <a:schemeClr val="tx2"/>
                </a:solidFill>
              </a:defRPr>
            </a:lvl2pPr>
            <a:lvl3pPr marL="0" indent="0">
              <a:spcBef>
                <a:spcPts val="0"/>
              </a:spcBef>
              <a:buNone/>
              <a:defRPr sz="1400">
                <a:solidFill>
                  <a:schemeClr val="tx2"/>
                </a:solidFill>
              </a:defRPr>
            </a:lvl3pPr>
            <a:lvl4pPr marL="0" indent="0">
              <a:spcBef>
                <a:spcPts val="0"/>
              </a:spcBef>
              <a:buNone/>
              <a:defRPr sz="1400">
                <a:solidFill>
                  <a:schemeClr val="tx2"/>
                </a:solidFill>
              </a:defRPr>
            </a:lvl4pPr>
            <a:lvl5pPr marL="0" indent="0">
              <a:spcBef>
                <a:spcPts val="0"/>
              </a:spcBef>
              <a:buNone/>
              <a:defRPr sz="1400">
                <a:solidFill>
                  <a:schemeClr val="tx2"/>
                </a:solidFill>
              </a:defRPr>
            </a:lvl5pPr>
          </a:lstStyle>
          <a:p>
            <a:pPr lvl="0"/>
            <a:r>
              <a:rPr lang="en-GB"/>
              <a:t>Place details here</a:t>
            </a:r>
            <a:endParaRPr lang="en-US"/>
          </a:p>
        </p:txBody>
      </p:sp>
      <p:sp>
        <p:nvSpPr>
          <p:cNvPr id="4" name="Citation Placeholder">
            <a:extLst>
              <a:ext uri="{FF2B5EF4-FFF2-40B4-BE49-F238E27FC236}">
                <a16:creationId xmlns:a16="http://schemas.microsoft.com/office/drawing/2014/main" id="{C8497752-F127-E0AB-2204-9467BEBD7FFC}"/>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15" name="Text Placeholder 7">
            <a:extLst>
              <a:ext uri="{FF2B5EF4-FFF2-40B4-BE49-F238E27FC236}">
                <a16:creationId xmlns:a16="http://schemas.microsoft.com/office/drawing/2014/main" id="{E8A39193-228D-337E-B157-B794F9D67A42}"/>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6" name="Title Placeholder ">
            <a:extLst>
              <a:ext uri="{FF2B5EF4-FFF2-40B4-BE49-F238E27FC236}">
                <a16:creationId xmlns:a16="http://schemas.microsoft.com/office/drawing/2014/main" id="{25701D2F-30F2-ABA9-8AC7-09B57245136D}"/>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315059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 Dark">
    <p:bg>
      <p:bgRef idx="1001">
        <a:schemeClr val="bg2"/>
      </p:bgRef>
    </p:bg>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EBD80F2B-1646-D9C1-9A07-74B2EAE56AB4}"/>
              </a:ext>
            </a:extLst>
          </p:cNvPr>
          <p:cNvSpPr>
            <a:spLocks noGrp="1"/>
          </p:cNvSpPr>
          <p:nvPr>
            <p:ph type="body" sz="quarter" idx="33" hasCustomPrompt="1"/>
          </p:nvPr>
        </p:nvSpPr>
        <p:spPr>
          <a:xfrm>
            <a:off x="483475" y="1628775"/>
            <a:ext cx="3424240" cy="924854"/>
          </a:xfrm>
        </p:spPr>
        <p:txBody>
          <a:bodyPr vert="horz" lIns="0" tIns="0" rIns="0" bIns="0" rtlCol="0" anchor="b">
            <a:noAutofit/>
          </a:bodyPr>
          <a:lstStyle>
            <a:lvl1pPr marL="0" indent="0">
              <a:buNone/>
              <a:defRPr lang="en-US" sz="24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19" name="Text Placeholder 18">
            <a:extLst>
              <a:ext uri="{FF2B5EF4-FFF2-40B4-BE49-F238E27FC236}">
                <a16:creationId xmlns:a16="http://schemas.microsoft.com/office/drawing/2014/main" id="{AC2FC50D-8C7B-B96B-A9E2-2B892BEF8EC2}"/>
              </a:ext>
            </a:extLst>
          </p:cNvPr>
          <p:cNvSpPr>
            <a:spLocks noGrp="1"/>
          </p:cNvSpPr>
          <p:nvPr>
            <p:ph type="body" sz="quarter" idx="35"/>
          </p:nvPr>
        </p:nvSpPr>
        <p:spPr>
          <a:xfrm>
            <a:off x="479422" y="2663420"/>
            <a:ext cx="3424241" cy="349129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8044B81-612B-1AA6-687D-A8BBBECDAAB4}"/>
              </a:ext>
            </a:extLst>
          </p:cNvPr>
          <p:cNvSpPr>
            <a:spLocks noGrp="1"/>
          </p:cNvSpPr>
          <p:nvPr>
            <p:ph type="body" sz="quarter" idx="36" hasCustomPrompt="1"/>
          </p:nvPr>
        </p:nvSpPr>
        <p:spPr>
          <a:xfrm>
            <a:off x="4387668" y="1628775"/>
            <a:ext cx="3424240" cy="924854"/>
          </a:xfrm>
        </p:spPr>
        <p:txBody>
          <a:bodyPr vert="horz" lIns="0" tIns="0" rIns="0" bIns="0" rtlCol="0" anchor="b">
            <a:noAutofit/>
          </a:bodyPr>
          <a:lstStyle>
            <a:lvl1pPr marL="0" indent="0">
              <a:buNone/>
              <a:defRPr lang="en-US" sz="24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21" name="Text Placeholder 18">
            <a:extLst>
              <a:ext uri="{FF2B5EF4-FFF2-40B4-BE49-F238E27FC236}">
                <a16:creationId xmlns:a16="http://schemas.microsoft.com/office/drawing/2014/main" id="{42CAA7BC-36CB-2079-D34F-883A2AD78C2A}"/>
              </a:ext>
            </a:extLst>
          </p:cNvPr>
          <p:cNvSpPr>
            <a:spLocks noGrp="1"/>
          </p:cNvSpPr>
          <p:nvPr>
            <p:ph type="body" sz="quarter" idx="37"/>
          </p:nvPr>
        </p:nvSpPr>
        <p:spPr>
          <a:xfrm>
            <a:off x="4383615" y="2663420"/>
            <a:ext cx="3424241" cy="349129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7">
            <a:extLst>
              <a:ext uri="{FF2B5EF4-FFF2-40B4-BE49-F238E27FC236}">
                <a16:creationId xmlns:a16="http://schemas.microsoft.com/office/drawing/2014/main" id="{64804D81-D1A1-D7F3-335E-28362F144CCE}"/>
              </a:ext>
            </a:extLst>
          </p:cNvPr>
          <p:cNvSpPr>
            <a:spLocks noGrp="1"/>
          </p:cNvSpPr>
          <p:nvPr>
            <p:ph type="body" sz="quarter" idx="38" hasCustomPrompt="1"/>
          </p:nvPr>
        </p:nvSpPr>
        <p:spPr>
          <a:xfrm>
            <a:off x="8290099" y="1628775"/>
            <a:ext cx="3424240" cy="924854"/>
          </a:xfrm>
        </p:spPr>
        <p:txBody>
          <a:bodyPr vert="horz" lIns="0" tIns="0" rIns="0" bIns="0" rtlCol="0" anchor="b">
            <a:noAutofit/>
          </a:bodyPr>
          <a:lstStyle>
            <a:lvl1pPr marL="0" indent="0">
              <a:buNone/>
              <a:defRPr lang="en-US" sz="24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23" name="Text Placeholder 18">
            <a:extLst>
              <a:ext uri="{FF2B5EF4-FFF2-40B4-BE49-F238E27FC236}">
                <a16:creationId xmlns:a16="http://schemas.microsoft.com/office/drawing/2014/main" id="{3115D741-C0A0-F2D0-B6D9-A75E5510B321}"/>
              </a:ext>
            </a:extLst>
          </p:cNvPr>
          <p:cNvSpPr>
            <a:spLocks noGrp="1"/>
          </p:cNvSpPr>
          <p:nvPr>
            <p:ph type="body" sz="quarter" idx="39"/>
          </p:nvPr>
        </p:nvSpPr>
        <p:spPr>
          <a:xfrm>
            <a:off x="8286046" y="2663420"/>
            <a:ext cx="3424241" cy="349129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itation Placeholder">
            <a:extLst>
              <a:ext uri="{FF2B5EF4-FFF2-40B4-BE49-F238E27FC236}">
                <a16:creationId xmlns:a16="http://schemas.microsoft.com/office/drawing/2014/main" id="{4D754B5C-AE43-47D8-8B2C-CFCF27C2FF28}"/>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5" name="Text Placeholder 7">
            <a:extLst>
              <a:ext uri="{FF2B5EF4-FFF2-40B4-BE49-F238E27FC236}">
                <a16:creationId xmlns:a16="http://schemas.microsoft.com/office/drawing/2014/main" id="{E2C7102E-8772-32B4-E693-BB4450410FE2}"/>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8" name="Title Placeholder ">
            <a:extLst>
              <a:ext uri="{FF2B5EF4-FFF2-40B4-BE49-F238E27FC236}">
                <a16:creationId xmlns:a16="http://schemas.microsoft.com/office/drawing/2014/main" id="{EA84406D-FED7-1C89-6C61-F2D3F6B16CB1}"/>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1769540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Third Mono Dark">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lvl1pPr>
              <a:defRPr>
                <a:solidFill>
                  <a:schemeClr val="tx1">
                    <a:alpha val="50000"/>
                  </a:schemeClr>
                </a:solidFill>
              </a:defRPr>
            </a:lvl1pPr>
          </a:lstStyle>
          <a:p>
            <a:r>
              <a:rPr lang="en-US"/>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lvl1pPr>
              <a:defRPr>
                <a:solidFill>
                  <a:schemeClr val="tx1">
                    <a:alpha val="50000"/>
                  </a:schemeClr>
                </a:solidFill>
              </a:defRPr>
            </a:lvl1pPr>
          </a:lstStyle>
          <a:p>
            <a:fld id="{A5059E0A-75CF-504A-968B-B53C005ED4A5}" type="slidenum">
              <a:rPr lang="en-US" smtClean="0"/>
              <a:pPr/>
              <a:t>‹#›</a:t>
            </a:fld>
            <a:endParaRPr lang="en-US"/>
          </a:p>
        </p:txBody>
      </p:sp>
      <p:sp>
        <p:nvSpPr>
          <p:cNvPr id="32" name="Content Placeholder 31">
            <a:extLst>
              <a:ext uri="{FF2B5EF4-FFF2-40B4-BE49-F238E27FC236}">
                <a16:creationId xmlns:a16="http://schemas.microsoft.com/office/drawing/2014/main" id="{B09AEB28-82B8-FB4F-D989-80AD56FF5D82}"/>
              </a:ext>
            </a:extLst>
          </p:cNvPr>
          <p:cNvSpPr>
            <a:spLocks noGrp="1"/>
          </p:cNvSpPr>
          <p:nvPr>
            <p:ph sz="quarter" idx="15"/>
          </p:nvPr>
        </p:nvSpPr>
        <p:spPr>
          <a:xfrm>
            <a:off x="4759324" y="692151"/>
            <a:ext cx="6966501" cy="54737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itation Placeholder">
            <a:extLst>
              <a:ext uri="{FF2B5EF4-FFF2-40B4-BE49-F238E27FC236}">
                <a16:creationId xmlns:a16="http://schemas.microsoft.com/office/drawing/2014/main" id="{DF34B5CA-2FD2-EEF0-7899-CE8EDA821B4D}"/>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4" name="Title 1">
            <a:extLst>
              <a:ext uri="{FF2B5EF4-FFF2-40B4-BE49-F238E27FC236}">
                <a16:creationId xmlns:a16="http://schemas.microsoft.com/office/drawing/2014/main" id="{02EE18BC-A6D5-6F0A-606A-E046EBA4361D}"/>
              </a:ext>
            </a:extLst>
          </p:cNvPr>
          <p:cNvSpPr>
            <a:spLocks noGrp="1"/>
          </p:cNvSpPr>
          <p:nvPr>
            <p:ph type="title" hasCustomPrompt="1"/>
          </p:nvPr>
        </p:nvSpPr>
        <p:spPr>
          <a:xfrm>
            <a:off x="466175" y="2417336"/>
            <a:ext cx="3321048" cy="2023328"/>
          </a:xfrm>
        </p:spPr>
        <p:txBody>
          <a:bodyPr anchor="ctr"/>
          <a:lstStyle>
            <a:lvl1pPr>
              <a:defRPr sz="4000"/>
            </a:lvl1pPr>
          </a:lstStyle>
          <a:p>
            <a:r>
              <a:rPr lang="en-US" noProof="0"/>
              <a:t>Place headline here</a:t>
            </a:r>
          </a:p>
        </p:txBody>
      </p:sp>
      <p:sp>
        <p:nvSpPr>
          <p:cNvPr id="7" name="Text Placeholder 7">
            <a:extLst>
              <a:ext uri="{FF2B5EF4-FFF2-40B4-BE49-F238E27FC236}">
                <a16:creationId xmlns:a16="http://schemas.microsoft.com/office/drawing/2014/main" id="{A7580EF2-CF15-09F8-E836-981AEBB3C6EE}"/>
              </a:ext>
            </a:extLst>
          </p:cNvPr>
          <p:cNvSpPr>
            <a:spLocks noGrp="1"/>
          </p:cNvSpPr>
          <p:nvPr>
            <p:ph type="body" sz="quarter" idx="13" hasCustomPrompt="1"/>
          </p:nvPr>
        </p:nvSpPr>
        <p:spPr>
          <a:xfrm>
            <a:off x="483476" y="266177"/>
            <a:ext cx="3316998"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Tree>
    <p:extLst>
      <p:ext uri="{BB962C8B-B14F-4D97-AF65-F5344CB8AC3E}">
        <p14:creationId xmlns:p14="http://schemas.microsoft.com/office/powerpoint/2010/main" val="3846404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Fifth Mono Dark">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vert="horz" wrap="none" lIns="0" tIns="0" rIns="0" bIns="0" rtlCol="0" anchor="b">
            <a:noAutofit/>
          </a:bodyPr>
          <a:lstStyle>
            <a:lvl1pPr>
              <a:defRPr lang="en-US" dirty="0"/>
            </a:lvl1pPr>
          </a:lstStyle>
          <a:p>
            <a:r>
              <a:rPr lang="en-US"/>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vert="horz" wrap="none" lIns="0" tIns="0" rIns="0" bIns="0" rtlCol="0" anchor="b">
            <a:noAutofit/>
          </a:bodyPr>
          <a:lstStyle>
            <a:lvl1pPr>
              <a:defRPr lang="en-US" smtClean="0"/>
            </a:lvl1pPr>
          </a:lstStyle>
          <a:p>
            <a:fld id="{A5059E0A-75CF-504A-968B-B53C005ED4A5}" type="slidenum">
              <a:rPr lang="en-US"/>
              <a:pPr/>
              <a:t>‹#›</a:t>
            </a:fld>
            <a:endParaRPr lang="en-US"/>
          </a:p>
        </p:txBody>
      </p:sp>
      <p:sp>
        <p:nvSpPr>
          <p:cNvPr id="19" name="Text Placeholder 13">
            <a:extLst>
              <a:ext uri="{FF2B5EF4-FFF2-40B4-BE49-F238E27FC236}">
                <a16:creationId xmlns:a16="http://schemas.microsoft.com/office/drawing/2014/main" id="{5F602C17-85DB-A70D-C655-CDA0F6C879AB}"/>
              </a:ext>
            </a:extLst>
          </p:cNvPr>
          <p:cNvSpPr>
            <a:spLocks noGrp="1"/>
          </p:cNvSpPr>
          <p:nvPr>
            <p:ph type="body" sz="quarter" idx="14"/>
          </p:nvPr>
        </p:nvSpPr>
        <p:spPr>
          <a:xfrm>
            <a:off x="479425" y="3653069"/>
            <a:ext cx="3796422" cy="251278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B09AEB28-82B8-FB4F-D989-80AD56FF5D82}"/>
              </a:ext>
            </a:extLst>
          </p:cNvPr>
          <p:cNvSpPr>
            <a:spLocks noGrp="1"/>
          </p:cNvSpPr>
          <p:nvPr>
            <p:ph sz="quarter" idx="15"/>
          </p:nvPr>
        </p:nvSpPr>
        <p:spPr>
          <a:xfrm>
            <a:off x="5242800" y="692151"/>
            <a:ext cx="6465724" cy="54737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itation Placeholder">
            <a:extLst>
              <a:ext uri="{FF2B5EF4-FFF2-40B4-BE49-F238E27FC236}">
                <a16:creationId xmlns:a16="http://schemas.microsoft.com/office/drawing/2014/main" id="{A9103FD0-40DE-5E32-2F23-3A40584F0D56}"/>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3" name="Title 1">
            <a:extLst>
              <a:ext uri="{FF2B5EF4-FFF2-40B4-BE49-F238E27FC236}">
                <a16:creationId xmlns:a16="http://schemas.microsoft.com/office/drawing/2014/main" id="{0B646AE2-F1BC-5052-CF4C-8D4B45635676}"/>
              </a:ext>
            </a:extLst>
          </p:cNvPr>
          <p:cNvSpPr>
            <a:spLocks noGrp="1"/>
          </p:cNvSpPr>
          <p:nvPr>
            <p:ph type="title" hasCustomPrompt="1"/>
          </p:nvPr>
        </p:nvSpPr>
        <p:spPr>
          <a:xfrm>
            <a:off x="466175" y="692150"/>
            <a:ext cx="3809672" cy="2736850"/>
          </a:xfrm>
        </p:spPr>
        <p:txBody>
          <a:bodyPr anchor="b"/>
          <a:lstStyle>
            <a:lvl1pPr>
              <a:defRPr sz="4000">
                <a:solidFill>
                  <a:schemeClr val="tx2"/>
                </a:solidFill>
              </a:defRPr>
            </a:lvl1pPr>
          </a:lstStyle>
          <a:p>
            <a:r>
              <a:rPr lang="en-US" noProof="0"/>
              <a:t>Place short headline here</a:t>
            </a:r>
          </a:p>
        </p:txBody>
      </p:sp>
      <p:sp>
        <p:nvSpPr>
          <p:cNvPr id="4" name="Text Placeholder 7">
            <a:extLst>
              <a:ext uri="{FF2B5EF4-FFF2-40B4-BE49-F238E27FC236}">
                <a16:creationId xmlns:a16="http://schemas.microsoft.com/office/drawing/2014/main" id="{45A4527B-AD50-A3BB-F163-B98003973FC8}"/>
              </a:ext>
            </a:extLst>
          </p:cNvPr>
          <p:cNvSpPr>
            <a:spLocks noGrp="1"/>
          </p:cNvSpPr>
          <p:nvPr>
            <p:ph type="body" sz="quarter" idx="13" hasCustomPrompt="1"/>
          </p:nvPr>
        </p:nvSpPr>
        <p:spPr>
          <a:xfrm>
            <a:off x="483476" y="266177"/>
            <a:ext cx="3316998"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Tree>
    <p:extLst>
      <p:ext uri="{BB962C8B-B14F-4D97-AF65-F5344CB8AC3E}">
        <p14:creationId xmlns:p14="http://schemas.microsoft.com/office/powerpoint/2010/main" val="368171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00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GUIDE ONLY: Text + Image">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Text + Image</a:t>
            </a:r>
          </a:p>
        </p:txBody>
      </p:sp>
    </p:spTree>
    <p:extLst>
      <p:ext uri="{BB962C8B-B14F-4D97-AF65-F5344CB8AC3E}">
        <p14:creationId xmlns:p14="http://schemas.microsoft.com/office/powerpoint/2010/main" val="12177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Fifth Image Left Dark">
    <p:bg>
      <p:bgRef idx="1001">
        <a:schemeClr val="bg1"/>
      </p:bgRef>
    </p:bg>
    <p:spTree>
      <p:nvGrpSpPr>
        <p:cNvPr id="1" name=""/>
        <p:cNvGrpSpPr/>
        <p:nvPr/>
      </p:nvGrpSpPr>
      <p:grpSpPr>
        <a:xfrm>
          <a:off x="0" y="0"/>
          <a:ext cx="0" cy="0"/>
          <a:chOff x="0" y="0"/>
          <a:chExt cx="0" cy="0"/>
        </a:xfrm>
      </p:grpSpPr>
      <p:sp>
        <p:nvSpPr>
          <p:cNvPr id="21" name="Round Single Corner of Rectangle 20">
            <a:extLst>
              <a:ext uri="{FF2B5EF4-FFF2-40B4-BE49-F238E27FC236}">
                <a16:creationId xmlns:a16="http://schemas.microsoft.com/office/drawing/2014/main" id="{AC8095E5-5525-27AA-0B2D-3F5AF810C915}"/>
              </a:ext>
            </a:extLst>
          </p:cNvPr>
          <p:cNvSpPr/>
          <p:nvPr userDrawn="1"/>
        </p:nvSpPr>
        <p:spPr>
          <a:xfrm flipH="1">
            <a:off x="0" y="0"/>
            <a:ext cx="12192000" cy="6858000"/>
          </a:xfrm>
          <a:prstGeom prst="round1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Unisys" pitchFamily="2" charset="77"/>
            </a:endParaRPr>
          </a:p>
        </p:txBody>
      </p:sp>
      <p:sp>
        <p:nvSpPr>
          <p:cNvPr id="19" name="Picture Placeholder 18">
            <a:extLst>
              <a:ext uri="{FF2B5EF4-FFF2-40B4-BE49-F238E27FC236}">
                <a16:creationId xmlns:a16="http://schemas.microsoft.com/office/drawing/2014/main" id="{8CD5737D-FACF-5C1A-0DE6-B0852C46A539}"/>
              </a:ext>
            </a:extLst>
          </p:cNvPr>
          <p:cNvSpPr>
            <a:spLocks noGrp="1"/>
          </p:cNvSpPr>
          <p:nvPr>
            <p:ph type="pic" sz="quarter" idx="16" hasCustomPrompt="1"/>
          </p:nvPr>
        </p:nvSpPr>
        <p:spPr>
          <a:xfrm>
            <a:off x="1" y="0"/>
            <a:ext cx="4764087" cy="6858000"/>
          </a:xfrm>
          <a:prstGeom prst="rect">
            <a:avLst/>
          </a:prstGeom>
          <a:solidFill>
            <a:schemeClr val="accent2"/>
          </a:solidFill>
        </p:spPr>
        <p:txBody>
          <a:bodyPr vert="horz" wrap="square" lIns="0" tIns="0" rIns="0" bIns="720000" rtlCol="0" anchor="b">
            <a:noAutofit/>
          </a:bodyPr>
          <a:lstStyle>
            <a:lvl1pPr marL="0" indent="0" algn="ctr">
              <a:spcAft>
                <a:spcPts val="0"/>
              </a:spcAft>
              <a:buNone/>
              <a:defRPr lang="en-US" b="0" dirty="0">
                <a:solidFill>
                  <a:schemeClr val="bg1"/>
                </a:solidFill>
              </a:defRPr>
            </a:lvl1pPr>
          </a:lstStyle>
          <a:p>
            <a:pPr marL="216000" lvl="0" indent="-216000" algn="ctr">
              <a:spcBef>
                <a:spcPts val="0"/>
              </a:spcBef>
            </a:pPr>
            <a:r>
              <a:rPr lang="en-US"/>
              <a:t>Add image with light background here, </a:t>
            </a:r>
            <a:br>
              <a:rPr lang="en-US"/>
            </a:br>
            <a:r>
              <a:rPr lang="en-US"/>
              <a:t>then ‘Send to Back’</a:t>
            </a:r>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lvl1pPr>
              <a:defRPr>
                <a:solidFill>
                  <a:schemeClr val="bg1">
                    <a:alpha val="50000"/>
                  </a:schemeClr>
                </a:solidFill>
              </a:defRPr>
            </a:lvl1pPr>
          </a:lstStyle>
          <a:p>
            <a:r>
              <a:rPr lang="en-US"/>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lvl1pPr>
              <a:defRPr>
                <a:solidFill>
                  <a:schemeClr val="bg1">
                    <a:alpha val="50000"/>
                  </a:schemeClr>
                </a:solidFill>
              </a:defRPr>
            </a:lvl1pPr>
          </a:lstStyle>
          <a:p>
            <a:fld id="{A5059E0A-75CF-504A-968B-B53C005ED4A5}" type="slidenum">
              <a:rPr lang="en-US" smtClean="0"/>
              <a:pPr/>
              <a:t>‹#›</a:t>
            </a:fld>
            <a:endParaRPr lang="en-US"/>
          </a:p>
        </p:txBody>
      </p:sp>
      <p:sp>
        <p:nvSpPr>
          <p:cNvPr id="32" name="Content Placeholder 31">
            <a:extLst>
              <a:ext uri="{FF2B5EF4-FFF2-40B4-BE49-F238E27FC236}">
                <a16:creationId xmlns:a16="http://schemas.microsoft.com/office/drawing/2014/main" id="{B09AEB28-82B8-FB4F-D989-80AD56FF5D82}"/>
              </a:ext>
            </a:extLst>
          </p:cNvPr>
          <p:cNvSpPr>
            <a:spLocks noGrp="1"/>
          </p:cNvSpPr>
          <p:nvPr>
            <p:ph sz="quarter" idx="15"/>
          </p:nvPr>
        </p:nvSpPr>
        <p:spPr>
          <a:xfrm>
            <a:off x="5238748" y="692151"/>
            <a:ext cx="6473828" cy="5473700"/>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06FF715-DB1B-8624-0702-0A12EDD41B7B}"/>
              </a:ext>
            </a:extLst>
          </p:cNvPr>
          <p:cNvSpPr>
            <a:spLocks noGrp="1"/>
          </p:cNvSpPr>
          <p:nvPr>
            <p:ph type="title" hasCustomPrompt="1"/>
          </p:nvPr>
        </p:nvSpPr>
        <p:spPr>
          <a:xfrm>
            <a:off x="466175" y="692150"/>
            <a:ext cx="3809672" cy="2736850"/>
          </a:xfrm>
        </p:spPr>
        <p:txBody>
          <a:bodyPr/>
          <a:lstStyle>
            <a:lvl1pPr>
              <a:defRPr sz="4000">
                <a:solidFill>
                  <a:schemeClr val="bg1"/>
                </a:solidFill>
              </a:defRPr>
            </a:lvl1pPr>
          </a:lstStyle>
          <a:p>
            <a:r>
              <a:rPr lang="en-US" noProof="0"/>
              <a:t>Place short headline here</a:t>
            </a:r>
          </a:p>
        </p:txBody>
      </p:sp>
      <p:sp>
        <p:nvSpPr>
          <p:cNvPr id="3" name="Text Placeholder 7">
            <a:extLst>
              <a:ext uri="{FF2B5EF4-FFF2-40B4-BE49-F238E27FC236}">
                <a16:creationId xmlns:a16="http://schemas.microsoft.com/office/drawing/2014/main" id="{3130C00B-39AA-DF84-DCD6-224BD7A572A1}"/>
              </a:ext>
            </a:extLst>
          </p:cNvPr>
          <p:cNvSpPr>
            <a:spLocks noGrp="1"/>
          </p:cNvSpPr>
          <p:nvPr>
            <p:ph type="body" sz="quarter" idx="13" hasCustomPrompt="1"/>
          </p:nvPr>
        </p:nvSpPr>
        <p:spPr>
          <a:xfrm>
            <a:off x="483476" y="266177"/>
            <a:ext cx="3316998" cy="201904"/>
          </a:xfrm>
        </p:spPr>
        <p:txBody>
          <a:bodyPr/>
          <a:lstStyle>
            <a:lvl1pPr marL="0" indent="0">
              <a:spcBef>
                <a:spcPts val="0"/>
              </a:spcBef>
              <a:buNone/>
              <a:defRPr sz="900" cap="all" spc="0" baseline="0">
                <a:solidFill>
                  <a:schemeClr val="bg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Tree>
    <p:extLst>
      <p:ext uri="{BB962C8B-B14F-4D97-AF65-F5344CB8AC3E}">
        <p14:creationId xmlns:p14="http://schemas.microsoft.com/office/powerpoint/2010/main" val="2605573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001">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Image Right Dark">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E9DF420-A904-B474-8D14-128CDA6D5081}"/>
              </a:ext>
            </a:extLst>
          </p:cNvPr>
          <p:cNvSpPr>
            <a:spLocks noGrp="1"/>
          </p:cNvSpPr>
          <p:nvPr>
            <p:ph type="pic" sz="quarter" idx="16" hasCustomPrompt="1"/>
          </p:nvPr>
        </p:nvSpPr>
        <p:spPr>
          <a:xfrm>
            <a:off x="6095999" y="2"/>
            <a:ext cx="6096000" cy="6857997"/>
          </a:xfrm>
          <a:prstGeom prst="rect">
            <a:avLst/>
          </a:prstGeom>
          <a:solidFill>
            <a:schemeClr val="accent2"/>
          </a:solidFill>
        </p:spPr>
        <p:txBody>
          <a:bodyPr wrap="square" bIns="720000" anchor="ctr">
            <a:noAutofit/>
          </a:bodyPr>
          <a:lstStyle>
            <a:lvl1pPr marL="0" indent="0" algn="ctr">
              <a:buNone/>
              <a:defRPr/>
            </a:lvl1pPr>
          </a:lstStyle>
          <a:p>
            <a:r>
              <a:rPr lang="en-US"/>
              <a:t>Add image, then ’Send to Back’</a:t>
            </a:r>
          </a:p>
        </p:txBody>
      </p:sp>
      <p:sp>
        <p:nvSpPr>
          <p:cNvPr id="9" name="Text Placeholder 7">
            <a:extLst>
              <a:ext uri="{FF2B5EF4-FFF2-40B4-BE49-F238E27FC236}">
                <a16:creationId xmlns:a16="http://schemas.microsoft.com/office/drawing/2014/main" id="{B5F6C54D-0788-E0C5-45A0-6D1BCEFA37DB}"/>
              </a:ext>
            </a:extLst>
          </p:cNvPr>
          <p:cNvSpPr>
            <a:spLocks noGrp="1"/>
          </p:cNvSpPr>
          <p:nvPr>
            <p:ph type="body" sz="quarter" idx="13" hasCustomPrompt="1"/>
          </p:nvPr>
        </p:nvSpPr>
        <p:spPr>
          <a:xfrm>
            <a:off x="479424" y="266177"/>
            <a:ext cx="5118701"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10" name="Text Placeholder 13">
            <a:extLst>
              <a:ext uri="{FF2B5EF4-FFF2-40B4-BE49-F238E27FC236}">
                <a16:creationId xmlns:a16="http://schemas.microsoft.com/office/drawing/2014/main" id="{93885EAD-FE63-902A-DDDF-DBD5B7889460}"/>
              </a:ext>
            </a:extLst>
          </p:cNvPr>
          <p:cNvSpPr>
            <a:spLocks noGrp="1"/>
          </p:cNvSpPr>
          <p:nvPr>
            <p:ph type="body" sz="quarter" idx="15"/>
          </p:nvPr>
        </p:nvSpPr>
        <p:spPr>
          <a:xfrm>
            <a:off x="479424" y="3653069"/>
            <a:ext cx="5118702" cy="2512780"/>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B9F47551-BF1A-AD10-0312-432BA555D5EA}"/>
              </a:ext>
            </a:extLst>
          </p:cNvPr>
          <p:cNvSpPr>
            <a:spLocks noGrp="1"/>
          </p:cNvSpPr>
          <p:nvPr>
            <p:ph type="title" hasCustomPrompt="1"/>
          </p:nvPr>
        </p:nvSpPr>
        <p:spPr>
          <a:xfrm>
            <a:off x="441325" y="692150"/>
            <a:ext cx="5156800" cy="2736850"/>
          </a:xfrm>
        </p:spPr>
        <p:txBody>
          <a:bodyPr anchor="b"/>
          <a:lstStyle>
            <a:lvl1pPr>
              <a:defRPr sz="4400">
                <a:solidFill>
                  <a:schemeClr val="tx2"/>
                </a:solidFill>
              </a:defRPr>
            </a:lvl1pPr>
          </a:lstStyle>
          <a:p>
            <a:r>
              <a:rPr lang="en-US" noProof="0"/>
              <a:t>Place headline here</a:t>
            </a:r>
          </a:p>
        </p:txBody>
      </p:sp>
      <p:sp>
        <p:nvSpPr>
          <p:cNvPr id="2" name="Citation Placeholder">
            <a:extLst>
              <a:ext uri="{FF2B5EF4-FFF2-40B4-BE49-F238E27FC236}">
                <a16:creationId xmlns:a16="http://schemas.microsoft.com/office/drawing/2014/main" id="{055DBEFB-F145-063E-7A54-4A9777E906ED}"/>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Tree>
    <p:extLst>
      <p:ext uri="{BB962C8B-B14F-4D97-AF65-F5344CB8AC3E}">
        <p14:creationId xmlns:p14="http://schemas.microsoft.com/office/powerpoint/2010/main" val="171663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 Image Left Two-Fifth Dark">
    <p:bg>
      <p:bgPr>
        <a:solidFill>
          <a:schemeClr val="bg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4" name="Text Placeholder 13">
            <a:extLst>
              <a:ext uri="{FF2B5EF4-FFF2-40B4-BE49-F238E27FC236}">
                <a16:creationId xmlns:a16="http://schemas.microsoft.com/office/drawing/2014/main" id="{3DB2DD88-40B6-583C-8F28-96A01BC63C9B}"/>
              </a:ext>
            </a:extLst>
          </p:cNvPr>
          <p:cNvSpPr>
            <a:spLocks noGrp="1"/>
          </p:cNvSpPr>
          <p:nvPr>
            <p:ph type="body" sz="quarter" idx="14"/>
          </p:nvPr>
        </p:nvSpPr>
        <p:spPr>
          <a:xfrm>
            <a:off x="5242800" y="3653069"/>
            <a:ext cx="6465724" cy="2512780"/>
          </a:xfrm>
        </p:spPr>
        <p:txBody>
          <a:bodyPr/>
          <a:lstStyle>
            <a:lvl1pPr marL="0" indent="0">
              <a:spcBef>
                <a:spcPts val="600"/>
              </a:spcBef>
              <a:buNone/>
              <a:defRPr sz="1600">
                <a:solidFill>
                  <a:schemeClr val="tx1"/>
                </a:solidFill>
              </a:defRPr>
            </a:lvl1pPr>
            <a:lvl2pPr marL="0" indent="0">
              <a:spcBef>
                <a:spcPts val="600"/>
              </a:spcBef>
              <a:buNone/>
              <a:defRPr sz="1600">
                <a:solidFill>
                  <a:schemeClr val="tx1"/>
                </a:solidFill>
              </a:defRPr>
            </a:lvl2pPr>
            <a:lvl3pPr marL="0" indent="0">
              <a:spcBef>
                <a:spcPts val="600"/>
              </a:spcBef>
              <a:buNone/>
              <a:defRPr sz="1600">
                <a:solidFill>
                  <a:schemeClr val="tx1"/>
                </a:solidFill>
              </a:defRPr>
            </a:lvl3pPr>
            <a:lvl4pPr marL="0" indent="0">
              <a:spcBef>
                <a:spcPts val="600"/>
              </a:spcBef>
              <a:buNone/>
              <a:defRPr sz="1600">
                <a:solidFill>
                  <a:schemeClr val="tx1"/>
                </a:solidFill>
              </a:defRPr>
            </a:lvl4pPr>
            <a:lvl5pPr marL="0" indent="0">
              <a:spcBef>
                <a:spcPts val="60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759F60DB-1321-09EF-16D3-3B5127FD5500}"/>
              </a:ext>
            </a:extLst>
          </p:cNvPr>
          <p:cNvSpPr>
            <a:spLocks noGrp="1"/>
          </p:cNvSpPr>
          <p:nvPr>
            <p:ph type="title" hasCustomPrompt="1"/>
          </p:nvPr>
        </p:nvSpPr>
        <p:spPr>
          <a:xfrm>
            <a:off x="5207192" y="692150"/>
            <a:ext cx="6532298" cy="2736850"/>
          </a:xfrm>
        </p:spPr>
        <p:txBody>
          <a:bodyPr anchor="ctr"/>
          <a:lstStyle>
            <a:lvl1pPr>
              <a:defRPr sz="4000">
                <a:solidFill>
                  <a:schemeClr val="tx1"/>
                </a:solidFill>
              </a:defRPr>
            </a:lvl1pPr>
          </a:lstStyle>
          <a:p>
            <a:r>
              <a:rPr lang="en-US" noProof="0"/>
              <a:t>Place short headline here</a:t>
            </a:r>
          </a:p>
        </p:txBody>
      </p:sp>
      <p:sp>
        <p:nvSpPr>
          <p:cNvPr id="2" name="Picture Placeholder 1">
            <a:extLst>
              <a:ext uri="{FF2B5EF4-FFF2-40B4-BE49-F238E27FC236}">
                <a16:creationId xmlns:a16="http://schemas.microsoft.com/office/drawing/2014/main" id="{50EA06B3-2F45-5993-A0BD-02C99FEB8105}"/>
              </a:ext>
            </a:extLst>
          </p:cNvPr>
          <p:cNvSpPr>
            <a:spLocks noGrp="1"/>
          </p:cNvSpPr>
          <p:nvPr>
            <p:ph type="pic" sz="quarter" idx="18" hasCustomPrompt="1"/>
          </p:nvPr>
        </p:nvSpPr>
        <p:spPr>
          <a:xfrm>
            <a:off x="479429" y="692150"/>
            <a:ext cx="4279897" cy="5473699"/>
          </a:xfrm>
          <a:custGeom>
            <a:avLst/>
            <a:gdLst>
              <a:gd name="connsiteX0" fmla="*/ 441303 w 4279897"/>
              <a:gd name="connsiteY0" fmla="*/ 0 h 5473699"/>
              <a:gd name="connsiteX1" fmla="*/ 718793 w 4279897"/>
              <a:gd name="connsiteY1" fmla="*/ 0 h 5473699"/>
              <a:gd name="connsiteX2" fmla="*/ 922554 w 4279897"/>
              <a:gd name="connsiteY2" fmla="*/ 0 h 5473699"/>
              <a:gd name="connsiteX3" fmla="*/ 1200043 w 4279897"/>
              <a:gd name="connsiteY3" fmla="*/ 0 h 5473699"/>
              <a:gd name="connsiteX4" fmla="*/ 3798647 w 4279897"/>
              <a:gd name="connsiteY4" fmla="*/ 0 h 5473699"/>
              <a:gd name="connsiteX5" fmla="*/ 4279897 w 4279897"/>
              <a:gd name="connsiteY5" fmla="*/ 0 h 5473699"/>
              <a:gd name="connsiteX6" fmla="*/ 4279897 w 4279897"/>
              <a:gd name="connsiteY6" fmla="*/ 5473699 h 5473699"/>
              <a:gd name="connsiteX7" fmla="*/ 3798647 w 4279897"/>
              <a:gd name="connsiteY7" fmla="*/ 5473699 h 5473699"/>
              <a:gd name="connsiteX8" fmla="*/ 758740 w 4279897"/>
              <a:gd name="connsiteY8" fmla="*/ 5473699 h 5473699"/>
              <a:gd name="connsiteX9" fmla="*/ 481250 w 4279897"/>
              <a:gd name="connsiteY9" fmla="*/ 5473699 h 5473699"/>
              <a:gd name="connsiteX10" fmla="*/ 277490 w 4279897"/>
              <a:gd name="connsiteY10" fmla="*/ 5473699 h 5473699"/>
              <a:gd name="connsiteX11" fmla="*/ 0 w 4279897"/>
              <a:gd name="connsiteY11" fmla="*/ 5473699 h 5473699"/>
              <a:gd name="connsiteX12" fmla="*/ 0 w 4279897"/>
              <a:gd name="connsiteY12" fmla="*/ 441296 h 5473699"/>
              <a:gd name="connsiteX13" fmla="*/ 8964 w 4279897"/>
              <a:gd name="connsiteY13" fmla="*/ 352379 h 5473699"/>
              <a:gd name="connsiteX14" fmla="*/ 352377 w 4279897"/>
              <a:gd name="connsiteY14" fmla="*/ 8965 h 547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9897" h="5473699">
                <a:moveTo>
                  <a:pt x="441303" y="0"/>
                </a:moveTo>
                <a:lnTo>
                  <a:pt x="718793" y="0"/>
                </a:lnTo>
                <a:lnTo>
                  <a:pt x="922554" y="0"/>
                </a:lnTo>
                <a:lnTo>
                  <a:pt x="1200043" y="0"/>
                </a:lnTo>
                <a:lnTo>
                  <a:pt x="3798647" y="0"/>
                </a:lnTo>
                <a:lnTo>
                  <a:pt x="4279897" y="0"/>
                </a:lnTo>
                <a:lnTo>
                  <a:pt x="4279897" y="5473699"/>
                </a:lnTo>
                <a:lnTo>
                  <a:pt x="3798647" y="5473699"/>
                </a:lnTo>
                <a:lnTo>
                  <a:pt x="758740" y="5473699"/>
                </a:lnTo>
                <a:lnTo>
                  <a:pt x="481250" y="5473699"/>
                </a:lnTo>
                <a:lnTo>
                  <a:pt x="277490" y="5473699"/>
                </a:lnTo>
                <a:lnTo>
                  <a:pt x="0" y="5473699"/>
                </a:lnTo>
                <a:lnTo>
                  <a:pt x="0" y="441296"/>
                </a:lnTo>
                <a:lnTo>
                  <a:pt x="8964" y="352379"/>
                </a:lnTo>
                <a:cubicBezTo>
                  <a:pt x="44236" y="180005"/>
                  <a:pt x="180004" y="44237"/>
                  <a:pt x="352377" y="8965"/>
                </a:cubicBezTo>
                <a:close/>
              </a:path>
            </a:pathLst>
          </a:custGeom>
          <a:solidFill>
            <a:schemeClr val="accent2"/>
          </a:solidFill>
        </p:spPr>
        <p:txBody>
          <a:bodyPr vert="horz" wrap="square" lIns="0" tIns="0" rIns="0" bIns="720000" rtlCol="0" anchor="ctr">
            <a:noAutofit/>
          </a:bodyPr>
          <a:lstStyle>
            <a:lvl1pPr marL="0" indent="0" algn="ctr">
              <a:buNone/>
              <a:defRPr lang="en-US"/>
            </a:lvl1pPr>
          </a:lstStyle>
          <a:p>
            <a:pPr marL="216000" lvl="0" indent="-216000" algn="ctr"/>
            <a:r>
              <a:rPr lang="en-US"/>
              <a:t>Add image, then ’Send to Back’</a:t>
            </a:r>
          </a:p>
        </p:txBody>
      </p:sp>
      <p:sp>
        <p:nvSpPr>
          <p:cNvPr id="3" name="Citation Placeholder">
            <a:extLst>
              <a:ext uri="{FF2B5EF4-FFF2-40B4-BE49-F238E27FC236}">
                <a16:creationId xmlns:a16="http://schemas.microsoft.com/office/drawing/2014/main" id="{5A3CC41D-F771-C045-D270-702CF0FA2CBB}"/>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8" name="Text Placeholder 7">
            <a:extLst>
              <a:ext uri="{FF2B5EF4-FFF2-40B4-BE49-F238E27FC236}">
                <a16:creationId xmlns:a16="http://schemas.microsoft.com/office/drawing/2014/main" id="{E92CA5CD-8F24-6C8C-0161-8F69EB23FA2F}"/>
              </a:ext>
            </a:extLst>
          </p:cNvPr>
          <p:cNvSpPr>
            <a:spLocks noGrp="1"/>
          </p:cNvSpPr>
          <p:nvPr>
            <p:ph type="body" sz="quarter" idx="13" hasCustomPrompt="1"/>
          </p:nvPr>
        </p:nvSpPr>
        <p:spPr>
          <a:xfrm>
            <a:off x="483476" y="266177"/>
            <a:ext cx="4275850"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Tree>
    <p:extLst>
      <p:ext uri="{BB962C8B-B14F-4D97-AF65-F5344CB8AC3E}">
        <p14:creationId xmlns:p14="http://schemas.microsoft.com/office/powerpoint/2010/main" val="1146032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Bloom Blur 12 Curio">
    <p:bg>
      <p:bgRef idx="1001">
        <a:schemeClr val="bg2"/>
      </p:bgRef>
    </p:bg>
    <p:spTree>
      <p:nvGrpSpPr>
        <p:cNvPr id="1" name=""/>
        <p:cNvGrpSpPr/>
        <p:nvPr/>
      </p:nvGrpSpPr>
      <p:grpSpPr>
        <a:xfrm>
          <a:off x="0" y="0"/>
          <a:ext cx="0" cy="0"/>
          <a:chOff x="0" y="0"/>
          <a:chExt cx="0" cy="0"/>
        </a:xfrm>
      </p:grpSpPr>
      <p:pic>
        <p:nvPicPr>
          <p:cNvPr id="5" name="Picture 4" descr="A colorful spiraled object on a dark background&#10;&#10;Description automatically generated">
            <a:extLst>
              <a:ext uri="{FF2B5EF4-FFF2-40B4-BE49-F238E27FC236}">
                <a16:creationId xmlns:a16="http://schemas.microsoft.com/office/drawing/2014/main" id="{6AD89223-88A0-F752-56B0-9BECD0CFBDD0}"/>
              </a:ext>
            </a:extLst>
          </p:cNvPr>
          <p:cNvPicPr>
            <a:picLocks noChangeAspect="1"/>
          </p:cNvPicPr>
          <p:nvPr userDrawn="1"/>
        </p:nvPicPr>
        <p:blipFill>
          <a:blip r:embed="rId2"/>
          <a:srcRect l="5279" t="53329" r="25041" b="7475"/>
          <a:stretch/>
        </p:blipFill>
        <p:spPr>
          <a:xfrm>
            <a:off x="0" y="0"/>
            <a:ext cx="12192000" cy="6858000"/>
          </a:xfrm>
          <a:prstGeom prst="rect">
            <a:avLst/>
          </a:prstGeom>
        </p:spPr>
      </p:pic>
      <p:pic>
        <p:nvPicPr>
          <p:cNvPr id="6" name="Picture 5" descr="A colorful spiraled object on a dark background&#10;&#10;Description automatically generated">
            <a:extLst>
              <a:ext uri="{FF2B5EF4-FFF2-40B4-BE49-F238E27FC236}">
                <a16:creationId xmlns:a16="http://schemas.microsoft.com/office/drawing/2014/main" id="{3AC6DE77-47BE-7CCE-101A-8084469FB82C}"/>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5279" t="72927" r="25041" b="7475"/>
          <a:stretch/>
        </p:blipFill>
        <p:spPr>
          <a:xfrm>
            <a:off x="0" y="3429000"/>
            <a:ext cx="12192000" cy="3429000"/>
          </a:xfrm>
          <a:prstGeom prst="rect">
            <a:avLst/>
          </a:prstGeom>
        </p:spPr>
      </p:pic>
      <p:sp>
        <p:nvSpPr>
          <p:cNvPr id="8" name="Title 1">
            <a:extLst>
              <a:ext uri="{FF2B5EF4-FFF2-40B4-BE49-F238E27FC236}">
                <a16:creationId xmlns:a16="http://schemas.microsoft.com/office/drawing/2014/main" id="{14A41900-F515-A472-F6FE-1C5009A9F59B}"/>
              </a:ext>
            </a:extLst>
          </p:cNvPr>
          <p:cNvSpPr>
            <a:spLocks noGrp="1"/>
          </p:cNvSpPr>
          <p:nvPr>
            <p:ph type="ctrTitle" hasCustomPrompt="1"/>
          </p:nvPr>
        </p:nvSpPr>
        <p:spPr>
          <a:xfrm>
            <a:off x="448949" y="4523579"/>
            <a:ext cx="7010083" cy="1065369"/>
          </a:xfrm>
          <a:prstGeom prst="rect">
            <a:avLst/>
          </a:prstGeom>
        </p:spPr>
        <p:txBody>
          <a:bodyPr anchor="t"/>
          <a:lstStyle>
            <a:lvl1pPr algn="l">
              <a:defRPr sz="4000"/>
            </a:lvl1pPr>
          </a:lstStyle>
          <a:p>
            <a:r>
              <a:rPr lang="en-US" noProof="0"/>
              <a:t>Place presentation title here, maximum two lines</a:t>
            </a:r>
          </a:p>
        </p:txBody>
      </p:sp>
      <p:sp>
        <p:nvSpPr>
          <p:cNvPr id="4" name="Date Placeholder 3">
            <a:extLst>
              <a:ext uri="{FF2B5EF4-FFF2-40B4-BE49-F238E27FC236}">
                <a16:creationId xmlns:a16="http://schemas.microsoft.com/office/drawing/2014/main" id="{9336E58D-8C6F-88EC-F070-5D5685319BC6}"/>
              </a:ext>
            </a:extLst>
          </p:cNvPr>
          <p:cNvSpPr>
            <a:spLocks noGrp="1"/>
          </p:cNvSpPr>
          <p:nvPr>
            <p:ph type="dt" sz="half" idx="10"/>
          </p:nvPr>
        </p:nvSpPr>
        <p:spPr>
          <a:xfrm>
            <a:off x="9019309" y="4493709"/>
            <a:ext cx="2440855" cy="403510"/>
          </a:xfrm>
        </p:spPr>
        <p:txBody>
          <a:bodyPr anchor="b"/>
          <a:lstStyle>
            <a:lvl1pPr algn="l">
              <a:defRPr sz="1200" cap="all" spc="100" baseline="0">
                <a:solidFill>
                  <a:schemeClr val="accent1"/>
                </a:solidFill>
              </a:defRPr>
            </a:lvl1pPr>
          </a:lstStyle>
          <a:p>
            <a:endParaRPr lang="en-US"/>
          </a:p>
        </p:txBody>
      </p:sp>
      <p:sp>
        <p:nvSpPr>
          <p:cNvPr id="9" name="Text Placeholder 5">
            <a:extLst>
              <a:ext uri="{FF2B5EF4-FFF2-40B4-BE49-F238E27FC236}">
                <a16:creationId xmlns:a16="http://schemas.microsoft.com/office/drawing/2014/main" id="{D2028867-2E7B-173C-9575-21385D58A40E}"/>
              </a:ext>
            </a:extLst>
          </p:cNvPr>
          <p:cNvSpPr>
            <a:spLocks noGrp="1"/>
          </p:cNvSpPr>
          <p:nvPr>
            <p:ph type="body" sz="quarter" idx="11" hasCustomPrompt="1"/>
          </p:nvPr>
        </p:nvSpPr>
        <p:spPr>
          <a:xfrm>
            <a:off x="9019308" y="3896324"/>
            <a:ext cx="2440855" cy="596076"/>
          </a:xfrm>
        </p:spPr>
        <p:txBody>
          <a:bodyPr/>
          <a:lstStyle>
            <a:lvl1pPr marL="0" indent="0">
              <a:lnSpc>
                <a:spcPct val="100000"/>
              </a:lnSpc>
              <a:spcBef>
                <a:spcPts val="0"/>
              </a:spcBef>
              <a:buNone/>
              <a:defRPr sz="1800"/>
            </a:lvl1pPr>
            <a:lvl2pPr marL="0" indent="0">
              <a:lnSpc>
                <a:spcPct val="100000"/>
              </a:lnSpc>
              <a:spcBef>
                <a:spcPts val="0"/>
              </a:spcBef>
              <a:buFont typeface="Arial" panose="020B0604020202020204" pitchFamily="34" charset="0"/>
              <a:buNone/>
              <a:defRPr/>
            </a:lvl2pPr>
            <a:lvl3pPr marL="0" indent="0">
              <a:lnSpc>
                <a:spcPct val="100000"/>
              </a:lnSpc>
              <a:spcBef>
                <a:spcPts val="0"/>
              </a:spcBef>
              <a:buNone/>
              <a:defRPr/>
            </a:lvl3pPr>
            <a:lvl4pPr marL="0" indent="0">
              <a:lnSpc>
                <a:spcPct val="100000"/>
              </a:lnSpc>
              <a:spcBef>
                <a:spcPts val="0"/>
              </a:spcBef>
              <a:buNone/>
              <a:defRPr/>
            </a:lvl4pPr>
            <a:lvl5pPr marL="0" indent="0">
              <a:lnSpc>
                <a:spcPct val="100000"/>
              </a:lnSpc>
              <a:spcBef>
                <a:spcPts val="0"/>
              </a:spcBef>
              <a:buNone/>
              <a:defRPr/>
            </a:lvl5pPr>
          </a:lstStyle>
          <a:p>
            <a:pPr lvl="0"/>
            <a:r>
              <a:rPr lang="en-US"/>
              <a:t>Presenter name and role in next line</a:t>
            </a:r>
            <a:endParaRPr lang="en-GB"/>
          </a:p>
        </p:txBody>
      </p:sp>
      <p:pic>
        <p:nvPicPr>
          <p:cNvPr id="12" name="Picture 11">
            <a:extLst>
              <a:ext uri="{FF2B5EF4-FFF2-40B4-BE49-F238E27FC236}">
                <a16:creationId xmlns:a16="http://schemas.microsoft.com/office/drawing/2014/main" id="{DA2D2979-F004-2C92-9E08-6DD8C079E986}"/>
              </a:ext>
            </a:extLst>
          </p:cNvPr>
          <p:cNvPicPr>
            <a:picLocks noChangeAspect="1"/>
          </p:cNvPicPr>
          <p:nvPr userDrawn="1"/>
        </p:nvPicPr>
        <p:blipFill>
          <a:blip r:embed="rId5"/>
          <a:stretch>
            <a:fillRect/>
          </a:stretch>
        </p:blipFill>
        <p:spPr>
          <a:xfrm>
            <a:off x="448949" y="3859227"/>
            <a:ext cx="5748701" cy="453049"/>
          </a:xfrm>
          <a:prstGeom prst="rect">
            <a:avLst/>
          </a:prstGeom>
        </p:spPr>
      </p:pic>
      <p:sp>
        <p:nvSpPr>
          <p:cNvPr id="13" name="Text Placeholder 5">
            <a:extLst>
              <a:ext uri="{FF2B5EF4-FFF2-40B4-BE49-F238E27FC236}">
                <a16:creationId xmlns:a16="http://schemas.microsoft.com/office/drawing/2014/main" id="{273F103E-59E2-CDA0-6301-6C5FE3919B97}"/>
              </a:ext>
            </a:extLst>
          </p:cNvPr>
          <p:cNvSpPr>
            <a:spLocks noGrp="1"/>
          </p:cNvSpPr>
          <p:nvPr>
            <p:ph type="body" sz="quarter" idx="12" hasCustomPrompt="1"/>
          </p:nvPr>
        </p:nvSpPr>
        <p:spPr>
          <a:xfrm>
            <a:off x="448949" y="5689786"/>
            <a:ext cx="7010083" cy="596076"/>
          </a:xfrm>
        </p:spPr>
        <p:txBody>
          <a:bodyPr/>
          <a:lstStyle>
            <a:lvl1pPr marL="0" indent="0">
              <a:lnSpc>
                <a:spcPct val="100000"/>
              </a:lnSpc>
              <a:spcBef>
                <a:spcPts val="0"/>
              </a:spcBef>
              <a:buNone/>
              <a:defRPr sz="2000">
                <a:solidFill>
                  <a:schemeClr val="accent1"/>
                </a:solidFill>
              </a:defRPr>
            </a:lvl1pPr>
            <a:lvl2pPr marL="0" indent="0">
              <a:lnSpc>
                <a:spcPct val="100000"/>
              </a:lnSpc>
              <a:spcBef>
                <a:spcPts val="0"/>
              </a:spcBef>
              <a:buFont typeface="Arial" panose="020B0604020202020204" pitchFamily="34" charset="0"/>
              <a:buNone/>
              <a:defRPr/>
            </a:lvl2pPr>
            <a:lvl3pPr marL="0" indent="0">
              <a:lnSpc>
                <a:spcPct val="100000"/>
              </a:lnSpc>
              <a:spcBef>
                <a:spcPts val="0"/>
              </a:spcBef>
              <a:buNone/>
              <a:defRPr/>
            </a:lvl3pPr>
            <a:lvl4pPr marL="0" indent="0">
              <a:lnSpc>
                <a:spcPct val="100000"/>
              </a:lnSpc>
              <a:spcBef>
                <a:spcPts val="0"/>
              </a:spcBef>
              <a:buNone/>
              <a:defRPr/>
            </a:lvl4pPr>
            <a:lvl5pPr marL="0" indent="0">
              <a:lnSpc>
                <a:spcPct val="100000"/>
              </a:lnSpc>
              <a:spcBef>
                <a:spcPts val="0"/>
              </a:spcBef>
              <a:buNone/>
              <a:defRPr/>
            </a:lvl5pPr>
          </a:lstStyle>
          <a:p>
            <a:pPr lvl="0"/>
            <a:r>
              <a:rPr lang="en-US"/>
              <a:t>Subhead</a:t>
            </a:r>
            <a:endParaRPr lang="en-GB"/>
          </a:p>
        </p:txBody>
      </p:sp>
    </p:spTree>
    <p:extLst>
      <p:ext uri="{BB962C8B-B14F-4D97-AF65-F5344CB8AC3E}">
        <p14:creationId xmlns:p14="http://schemas.microsoft.com/office/powerpoint/2010/main" val="1223994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Icon A">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2BC6FA-23B3-29F0-8BA2-918659EB4598}"/>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Unisys" pitchFamily="2" charset="77"/>
            </a:endParaRPr>
          </a:p>
        </p:txBody>
      </p:sp>
      <p:sp>
        <p:nvSpPr>
          <p:cNvPr id="20" name="Picture Placeholder 19">
            <a:extLst>
              <a:ext uri="{FF2B5EF4-FFF2-40B4-BE49-F238E27FC236}">
                <a16:creationId xmlns:a16="http://schemas.microsoft.com/office/drawing/2014/main" id="{BDBDFAE8-1C0B-A850-58E5-61127B332D29}"/>
              </a:ext>
            </a:extLst>
          </p:cNvPr>
          <p:cNvSpPr>
            <a:spLocks noGrp="1"/>
          </p:cNvSpPr>
          <p:nvPr>
            <p:ph type="pic" sz="quarter" idx="46" hasCustomPrompt="1"/>
          </p:nvPr>
        </p:nvSpPr>
        <p:spPr>
          <a:xfrm>
            <a:off x="6956723" y="1244239"/>
            <a:ext cx="4363695" cy="4364399"/>
          </a:xfrm>
        </p:spPr>
        <p:txBody>
          <a:bodyPr bIns="720000" anchor="ctr"/>
          <a:lstStyle>
            <a:lvl1pPr marL="0" indent="0" algn="ctr">
              <a:buNone/>
              <a:defRPr>
                <a:solidFill>
                  <a:schemeClr val="bg1"/>
                </a:solidFill>
              </a:defRPr>
            </a:lvl1pPr>
          </a:lstStyle>
          <a:p>
            <a:r>
              <a:rPr lang="en-US"/>
              <a:t>Add an expressive icon or chart here, then crop to fit</a:t>
            </a:r>
          </a:p>
        </p:txBody>
      </p:sp>
      <p:sp>
        <p:nvSpPr>
          <p:cNvPr id="12" name="Title 1">
            <a:extLst>
              <a:ext uri="{FF2B5EF4-FFF2-40B4-BE49-F238E27FC236}">
                <a16:creationId xmlns:a16="http://schemas.microsoft.com/office/drawing/2014/main" id="{68661B48-7965-3774-038D-4BF1E5B415DF}"/>
              </a:ext>
            </a:extLst>
          </p:cNvPr>
          <p:cNvSpPr>
            <a:spLocks noGrp="1"/>
          </p:cNvSpPr>
          <p:nvPr>
            <p:ph type="title" hasCustomPrompt="1"/>
          </p:nvPr>
        </p:nvSpPr>
        <p:spPr>
          <a:xfrm>
            <a:off x="1166639" y="1244240"/>
            <a:ext cx="3748442" cy="1854830"/>
          </a:xfrm>
        </p:spPr>
        <p:txBody>
          <a:bodyPr anchor="b"/>
          <a:lstStyle>
            <a:lvl1pPr>
              <a:defRPr>
                <a:solidFill>
                  <a:schemeClr val="tx2"/>
                </a:solidFill>
              </a:defRPr>
            </a:lvl1pPr>
          </a:lstStyle>
          <a:p>
            <a:r>
              <a:rPr lang="en-GB">
                <a:solidFill>
                  <a:schemeClr val="tx2"/>
                </a:solidFill>
              </a:rPr>
              <a:t>Place long headline here, up to maximum three lines</a:t>
            </a:r>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p:txBody>
          <a:bodyPr/>
          <a:lstStyle>
            <a:lvl1pPr>
              <a:defRPr>
                <a:solidFill>
                  <a:schemeClr val="bg1">
                    <a:alpha val="50000"/>
                  </a:schemeClr>
                </a:solidFill>
              </a:defRPr>
            </a:lvl1pPr>
          </a:lstStyle>
          <a:p>
            <a:r>
              <a:rPr lang="en-US"/>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p:txBody>
          <a:bodyPr/>
          <a:lstStyle>
            <a:lvl1pPr>
              <a:defRPr>
                <a:solidFill>
                  <a:schemeClr val="bg1">
                    <a:alpha val="50000"/>
                  </a:schemeClr>
                </a:solidFill>
              </a:defRPr>
            </a:lvl1pPr>
          </a:lstStyle>
          <a:p>
            <a:fld id="{A5059E0A-75CF-504A-968B-B53C005ED4A5}" type="slidenum">
              <a:rPr lang="en-US" smtClean="0"/>
              <a:pPr/>
              <a:t>‹#›</a:t>
            </a:fld>
            <a:endParaRPr lang="en-US"/>
          </a:p>
        </p:txBody>
      </p:sp>
      <p:sp>
        <p:nvSpPr>
          <p:cNvPr id="5" name="Citation Placeholder">
            <a:extLst>
              <a:ext uri="{FF2B5EF4-FFF2-40B4-BE49-F238E27FC236}">
                <a16:creationId xmlns:a16="http://schemas.microsoft.com/office/drawing/2014/main" id="{B286EED2-5DD4-A20A-A0C4-345745B6E05C}"/>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11" name="Text Placeholder 7">
            <a:extLst>
              <a:ext uri="{FF2B5EF4-FFF2-40B4-BE49-F238E27FC236}">
                <a16:creationId xmlns:a16="http://schemas.microsoft.com/office/drawing/2014/main" id="{013EF14A-E869-0334-1204-B0DB6269F477}"/>
              </a:ext>
            </a:extLst>
          </p:cNvPr>
          <p:cNvSpPr>
            <a:spLocks noGrp="1"/>
          </p:cNvSpPr>
          <p:nvPr>
            <p:ph type="body" sz="quarter" idx="13" hasCustomPrompt="1"/>
          </p:nvPr>
        </p:nvSpPr>
        <p:spPr>
          <a:xfrm>
            <a:off x="483476" y="266177"/>
            <a:ext cx="4320000"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6" name="Text Placeholder 15">
            <a:extLst>
              <a:ext uri="{FF2B5EF4-FFF2-40B4-BE49-F238E27FC236}">
                <a16:creationId xmlns:a16="http://schemas.microsoft.com/office/drawing/2014/main" id="{C55F9144-17A1-1F4E-8378-ADBECF17BCDD}"/>
              </a:ext>
            </a:extLst>
          </p:cNvPr>
          <p:cNvSpPr>
            <a:spLocks noGrp="1"/>
          </p:cNvSpPr>
          <p:nvPr>
            <p:ph type="body" sz="quarter" idx="45"/>
          </p:nvPr>
        </p:nvSpPr>
        <p:spPr>
          <a:xfrm>
            <a:off x="1170878" y="3326160"/>
            <a:ext cx="3752788" cy="2281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a:extLst>
              <a:ext uri="{FF2B5EF4-FFF2-40B4-BE49-F238E27FC236}">
                <a16:creationId xmlns:a16="http://schemas.microsoft.com/office/drawing/2014/main" id="{9F6A6348-AAD1-DBFF-5900-3374D882FD6F}"/>
              </a:ext>
            </a:extLst>
          </p:cNvPr>
          <p:cNvSpPr/>
          <p:nvPr userDrawn="1"/>
        </p:nvSpPr>
        <p:spPr>
          <a:xfrm>
            <a:off x="0" y="-431800"/>
            <a:ext cx="12192000" cy="292100"/>
          </a:xfrm>
          <a:prstGeom prst="rect">
            <a:avLst/>
          </a:prstGeom>
          <a:solidFill>
            <a:srgbClr val="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2A2A"/>
                </a:solidFill>
                <a:effectLst/>
                <a:uLnTx/>
                <a:uFillTx/>
                <a:latin typeface="Unisys" pitchFamily="2" charset="77"/>
                <a:ea typeface="+mn-ea"/>
                <a:cs typeface="+mn-cs"/>
              </a:rPr>
              <a:t>(Optional) Change background color: Right click &gt; Format Background… &gt; Solid fill &gt; Select either White, Green (Accent 1) or Light Green (Accent 2). </a:t>
            </a:r>
          </a:p>
        </p:txBody>
      </p:sp>
      <p:pic>
        <p:nvPicPr>
          <p:cNvPr id="2" name="Picture 1">
            <a:extLst>
              <a:ext uri="{FF2B5EF4-FFF2-40B4-BE49-F238E27FC236}">
                <a16:creationId xmlns:a16="http://schemas.microsoft.com/office/drawing/2014/main" id="{90A055F9-C75D-7B22-8D55-B6468E19BF5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83477" y="6391946"/>
            <a:ext cx="223572" cy="199876"/>
          </a:xfrm>
          <a:prstGeom prst="rect">
            <a:avLst/>
          </a:prstGeom>
        </p:spPr>
      </p:pic>
    </p:spTree>
    <p:extLst>
      <p:ext uri="{BB962C8B-B14F-4D97-AF65-F5344CB8AC3E}">
        <p14:creationId xmlns:p14="http://schemas.microsoft.com/office/powerpoint/2010/main" val="30028565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s + Text 3 Dark">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3" name="Citation Placeholder">
            <a:extLst>
              <a:ext uri="{FF2B5EF4-FFF2-40B4-BE49-F238E27FC236}">
                <a16:creationId xmlns:a16="http://schemas.microsoft.com/office/drawing/2014/main" id="{26E7A7E6-D8CC-3F0A-9F4F-9DEBE2E49A44}"/>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9" name="Picture Placeholder 14">
            <a:extLst>
              <a:ext uri="{FF2B5EF4-FFF2-40B4-BE49-F238E27FC236}">
                <a16:creationId xmlns:a16="http://schemas.microsoft.com/office/drawing/2014/main" id="{1E2180DF-E5A6-2911-F872-6FBE2C8BBF9B}"/>
              </a:ext>
            </a:extLst>
          </p:cNvPr>
          <p:cNvSpPr>
            <a:spLocks noGrp="1"/>
          </p:cNvSpPr>
          <p:nvPr>
            <p:ph type="pic" sz="quarter" idx="25" hasCustomPrompt="1"/>
          </p:nvPr>
        </p:nvSpPr>
        <p:spPr>
          <a:xfrm>
            <a:off x="483476" y="1773238"/>
            <a:ext cx="3622365" cy="3127566"/>
          </a:xfrm>
          <a:custGeom>
            <a:avLst/>
            <a:gdLst>
              <a:gd name="connsiteX0" fmla="*/ 469757 w 3622365"/>
              <a:gd name="connsiteY0" fmla="*/ 0 h 2915694"/>
              <a:gd name="connsiteX1" fmla="*/ 1791372 w 3622365"/>
              <a:gd name="connsiteY1" fmla="*/ 0 h 2915694"/>
              <a:gd name="connsiteX2" fmla="*/ 3536950 w 3622365"/>
              <a:gd name="connsiteY2" fmla="*/ 0 h 2915694"/>
              <a:gd name="connsiteX3" fmla="*/ 3622365 w 3622365"/>
              <a:gd name="connsiteY3" fmla="*/ 0 h 2915694"/>
              <a:gd name="connsiteX4" fmla="*/ 3622365 w 3622365"/>
              <a:gd name="connsiteY4" fmla="*/ 2915694 h 2915694"/>
              <a:gd name="connsiteX5" fmla="*/ 3536950 w 3622365"/>
              <a:gd name="connsiteY5" fmla="*/ 2915694 h 2915694"/>
              <a:gd name="connsiteX6" fmla="*/ 1791372 w 3622365"/>
              <a:gd name="connsiteY6" fmla="*/ 2915694 h 2915694"/>
              <a:gd name="connsiteX7" fmla="*/ 0 w 3622365"/>
              <a:gd name="connsiteY7" fmla="*/ 2915694 h 2915694"/>
              <a:gd name="connsiteX8" fmla="*/ 0 w 3622365"/>
              <a:gd name="connsiteY8" fmla="*/ 469757 h 2915694"/>
              <a:gd name="connsiteX9" fmla="*/ 469757 w 3622365"/>
              <a:gd name="connsiteY9" fmla="*/ 0 h 291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2365" h="2915694">
                <a:moveTo>
                  <a:pt x="469757" y="0"/>
                </a:moveTo>
                <a:lnTo>
                  <a:pt x="1791372" y="0"/>
                </a:lnTo>
                <a:lnTo>
                  <a:pt x="3536950" y="0"/>
                </a:lnTo>
                <a:lnTo>
                  <a:pt x="3622365" y="0"/>
                </a:lnTo>
                <a:lnTo>
                  <a:pt x="3622365" y="2915694"/>
                </a:lnTo>
                <a:lnTo>
                  <a:pt x="3536950" y="2915694"/>
                </a:lnTo>
                <a:lnTo>
                  <a:pt x="1791372" y="2915694"/>
                </a:lnTo>
                <a:lnTo>
                  <a:pt x="0" y="2915694"/>
                </a:lnTo>
                <a:lnTo>
                  <a:pt x="0" y="469757"/>
                </a:lnTo>
                <a:cubicBezTo>
                  <a:pt x="0" y="210317"/>
                  <a:pt x="210317" y="0"/>
                  <a:pt x="469757" y="0"/>
                </a:cubicBezTo>
                <a:close/>
              </a:path>
            </a:pathLst>
          </a:custGeom>
        </p:spPr>
        <p:txBody>
          <a:bodyPr wrap="square" tIns="720000">
            <a:noAutofit/>
          </a:bodyPr>
          <a:lstStyle>
            <a:lvl1pPr marL="0" indent="0" algn="ctr">
              <a:buNone/>
              <a:defRPr/>
            </a:lvl1pPr>
          </a:lstStyle>
          <a:p>
            <a:r>
              <a:rPr lang="en-US"/>
              <a:t>Add image, then ‘Send to Back’</a:t>
            </a:r>
          </a:p>
        </p:txBody>
      </p:sp>
      <p:sp>
        <p:nvSpPr>
          <p:cNvPr id="10" name="Picture Placeholder 10">
            <a:extLst>
              <a:ext uri="{FF2B5EF4-FFF2-40B4-BE49-F238E27FC236}">
                <a16:creationId xmlns:a16="http://schemas.microsoft.com/office/drawing/2014/main" id="{832E0C2A-707A-4ACE-63D3-D4B9B09070BF}"/>
              </a:ext>
            </a:extLst>
          </p:cNvPr>
          <p:cNvSpPr>
            <a:spLocks noGrp="1"/>
          </p:cNvSpPr>
          <p:nvPr>
            <p:ph type="pic" sz="quarter" idx="16" hasCustomPrompt="1"/>
          </p:nvPr>
        </p:nvSpPr>
        <p:spPr>
          <a:xfrm>
            <a:off x="8086158" y="1773238"/>
            <a:ext cx="3622365" cy="3127566"/>
          </a:xfrm>
        </p:spPr>
        <p:txBody>
          <a:bodyPr tIns="720000"/>
          <a:lstStyle>
            <a:lvl1pPr marL="0" indent="0" algn="ctr">
              <a:buNone/>
              <a:defRPr/>
            </a:lvl1pPr>
          </a:lstStyle>
          <a:p>
            <a:r>
              <a:rPr lang="en-US"/>
              <a:t>Add image, then ‘Send to Back’</a:t>
            </a:r>
          </a:p>
        </p:txBody>
      </p:sp>
      <p:sp>
        <p:nvSpPr>
          <p:cNvPr id="11" name="Picture Placeholder 10">
            <a:extLst>
              <a:ext uri="{FF2B5EF4-FFF2-40B4-BE49-F238E27FC236}">
                <a16:creationId xmlns:a16="http://schemas.microsoft.com/office/drawing/2014/main" id="{06AFC5DA-D1D0-7826-7DA8-636902B96577}"/>
              </a:ext>
            </a:extLst>
          </p:cNvPr>
          <p:cNvSpPr>
            <a:spLocks noGrp="1"/>
          </p:cNvSpPr>
          <p:nvPr>
            <p:ph type="pic" sz="quarter" idx="15" hasCustomPrompt="1"/>
          </p:nvPr>
        </p:nvSpPr>
        <p:spPr>
          <a:xfrm>
            <a:off x="4284818" y="1773238"/>
            <a:ext cx="3622365" cy="3127566"/>
          </a:xfrm>
        </p:spPr>
        <p:txBody>
          <a:bodyPr tIns="720000"/>
          <a:lstStyle>
            <a:lvl1pPr marL="0" indent="0" algn="ctr">
              <a:buNone/>
              <a:defRPr/>
            </a:lvl1pPr>
          </a:lstStyle>
          <a:p>
            <a:r>
              <a:rPr lang="en-US"/>
              <a:t>Add image, then ‘Send to Back’</a:t>
            </a:r>
          </a:p>
        </p:txBody>
      </p:sp>
      <p:sp>
        <p:nvSpPr>
          <p:cNvPr id="17" name="Role A">
            <a:extLst>
              <a:ext uri="{FF2B5EF4-FFF2-40B4-BE49-F238E27FC236}">
                <a16:creationId xmlns:a16="http://schemas.microsoft.com/office/drawing/2014/main" id="{2951D22A-2158-1FF6-7810-14C9FCE767F7}"/>
              </a:ext>
            </a:extLst>
          </p:cNvPr>
          <p:cNvSpPr>
            <a:spLocks noGrp="1"/>
          </p:cNvSpPr>
          <p:nvPr>
            <p:ph type="body" sz="quarter" idx="22" hasCustomPrompt="1"/>
          </p:nvPr>
        </p:nvSpPr>
        <p:spPr>
          <a:xfrm>
            <a:off x="483475" y="4900804"/>
            <a:ext cx="3622365" cy="1265045"/>
          </a:xfrm>
          <a:solidFill>
            <a:schemeClr val="accent2"/>
          </a:solidFill>
        </p:spPr>
        <p:txBody>
          <a:bodyPr lIns="180000" tIns="180000" rIns="180000" bIns="180000" anchor="t"/>
          <a:lstStyle>
            <a:lvl1pPr marL="0" indent="0" algn="l">
              <a:spcBef>
                <a:spcPts val="0"/>
              </a:spcBef>
              <a:spcAft>
                <a:spcPts val="0"/>
              </a:spcAft>
              <a:buFont typeface="Arial" panose="020B0604020202020204" pitchFamily="34" charset="0"/>
              <a:buNone/>
              <a:defRPr sz="16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Place text here</a:t>
            </a:r>
          </a:p>
        </p:txBody>
      </p:sp>
      <p:sp>
        <p:nvSpPr>
          <p:cNvPr id="18" name="Role A">
            <a:extLst>
              <a:ext uri="{FF2B5EF4-FFF2-40B4-BE49-F238E27FC236}">
                <a16:creationId xmlns:a16="http://schemas.microsoft.com/office/drawing/2014/main" id="{5491CB8A-B276-2F87-427D-1964C5FB21D3}"/>
              </a:ext>
            </a:extLst>
          </p:cNvPr>
          <p:cNvSpPr>
            <a:spLocks noGrp="1"/>
          </p:cNvSpPr>
          <p:nvPr>
            <p:ph type="body" sz="quarter" idx="23" hasCustomPrompt="1"/>
          </p:nvPr>
        </p:nvSpPr>
        <p:spPr>
          <a:xfrm>
            <a:off x="4284817" y="4900804"/>
            <a:ext cx="3622367" cy="1265045"/>
          </a:xfrm>
          <a:solidFill>
            <a:schemeClr val="accent2"/>
          </a:solidFill>
        </p:spPr>
        <p:txBody>
          <a:bodyPr lIns="180000" tIns="180000" rIns="180000" bIns="180000" anchor="t"/>
          <a:lstStyle>
            <a:lvl1pPr marL="0" indent="0" algn="l">
              <a:spcBef>
                <a:spcPts val="0"/>
              </a:spcBef>
              <a:spcAft>
                <a:spcPts val="0"/>
              </a:spcAft>
              <a:buFont typeface="Arial" panose="020B0604020202020204" pitchFamily="34" charset="0"/>
              <a:buNone/>
              <a:defRPr sz="16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Place text here</a:t>
            </a:r>
          </a:p>
        </p:txBody>
      </p:sp>
      <p:sp>
        <p:nvSpPr>
          <p:cNvPr id="20" name="Role A">
            <a:extLst>
              <a:ext uri="{FF2B5EF4-FFF2-40B4-BE49-F238E27FC236}">
                <a16:creationId xmlns:a16="http://schemas.microsoft.com/office/drawing/2014/main" id="{390C786B-BB86-DABD-399E-5A8822B55D0B}"/>
              </a:ext>
            </a:extLst>
          </p:cNvPr>
          <p:cNvSpPr>
            <a:spLocks noGrp="1"/>
          </p:cNvSpPr>
          <p:nvPr>
            <p:ph type="body" sz="quarter" idx="24" hasCustomPrompt="1"/>
          </p:nvPr>
        </p:nvSpPr>
        <p:spPr>
          <a:xfrm>
            <a:off x="8086158" y="4900804"/>
            <a:ext cx="3622366" cy="1265045"/>
          </a:xfrm>
          <a:solidFill>
            <a:schemeClr val="accent2"/>
          </a:solidFill>
        </p:spPr>
        <p:txBody>
          <a:bodyPr lIns="180000" tIns="180000" rIns="180000" bIns="180000" anchor="t"/>
          <a:lstStyle>
            <a:lvl1pPr marL="0" indent="0" algn="l">
              <a:spcBef>
                <a:spcPts val="0"/>
              </a:spcBef>
              <a:spcAft>
                <a:spcPts val="0"/>
              </a:spcAft>
              <a:buFont typeface="Arial" panose="020B0604020202020204" pitchFamily="34" charset="0"/>
              <a:buNone/>
              <a:defRPr sz="16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Place text here</a:t>
            </a:r>
          </a:p>
        </p:txBody>
      </p:sp>
      <p:sp>
        <p:nvSpPr>
          <p:cNvPr id="21" name="Text Placeholder 7">
            <a:extLst>
              <a:ext uri="{FF2B5EF4-FFF2-40B4-BE49-F238E27FC236}">
                <a16:creationId xmlns:a16="http://schemas.microsoft.com/office/drawing/2014/main" id="{EBF5D879-4193-3F79-1A2C-29BBCB2EF53A}"/>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22" name="Title Placeholder ">
            <a:extLst>
              <a:ext uri="{FF2B5EF4-FFF2-40B4-BE49-F238E27FC236}">
                <a16:creationId xmlns:a16="http://schemas.microsoft.com/office/drawing/2014/main" id="{3994A534-0A44-6D35-15F8-B74F311EB4D1}"/>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3771840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s + Text 4 Dark">
    <p:bg>
      <p:bgRef idx="1001">
        <a:schemeClr val="bg2"/>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22" name="Picture Placeholder 21">
            <a:extLst>
              <a:ext uri="{FF2B5EF4-FFF2-40B4-BE49-F238E27FC236}">
                <a16:creationId xmlns:a16="http://schemas.microsoft.com/office/drawing/2014/main" id="{7ED03A9C-9623-A87F-4E10-672F67DD3FA7}"/>
              </a:ext>
            </a:extLst>
          </p:cNvPr>
          <p:cNvSpPr>
            <a:spLocks noGrp="1"/>
          </p:cNvSpPr>
          <p:nvPr>
            <p:ph type="pic" sz="quarter" idx="25" hasCustomPrompt="1"/>
          </p:nvPr>
        </p:nvSpPr>
        <p:spPr>
          <a:xfrm>
            <a:off x="483475" y="1782298"/>
            <a:ext cx="2674800" cy="3127566"/>
          </a:xfrm>
          <a:custGeom>
            <a:avLst/>
            <a:gdLst>
              <a:gd name="connsiteX0" fmla="*/ 469757 w 2669493"/>
              <a:gd name="connsiteY0" fmla="*/ 0 h 3127566"/>
              <a:gd name="connsiteX1" fmla="*/ 1791372 w 2669493"/>
              <a:gd name="connsiteY1" fmla="*/ 0 h 3127566"/>
              <a:gd name="connsiteX2" fmla="*/ 2669493 w 2669493"/>
              <a:gd name="connsiteY2" fmla="*/ 0 h 3127566"/>
              <a:gd name="connsiteX3" fmla="*/ 2669493 w 2669493"/>
              <a:gd name="connsiteY3" fmla="*/ 3127566 h 3127566"/>
              <a:gd name="connsiteX4" fmla="*/ 1791372 w 2669493"/>
              <a:gd name="connsiteY4" fmla="*/ 3127566 h 3127566"/>
              <a:gd name="connsiteX5" fmla="*/ 0 w 2669493"/>
              <a:gd name="connsiteY5" fmla="*/ 3127566 h 3127566"/>
              <a:gd name="connsiteX6" fmla="*/ 0 w 2669493"/>
              <a:gd name="connsiteY6" fmla="*/ 503893 h 3127566"/>
              <a:gd name="connsiteX7" fmla="*/ 469757 w 2669493"/>
              <a:gd name="connsiteY7" fmla="*/ 0 h 312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9493" h="3127566">
                <a:moveTo>
                  <a:pt x="469757" y="0"/>
                </a:moveTo>
                <a:lnTo>
                  <a:pt x="1791372" y="0"/>
                </a:lnTo>
                <a:lnTo>
                  <a:pt x="2669493" y="0"/>
                </a:lnTo>
                <a:lnTo>
                  <a:pt x="2669493" y="3127566"/>
                </a:lnTo>
                <a:lnTo>
                  <a:pt x="1791372" y="3127566"/>
                </a:lnTo>
                <a:lnTo>
                  <a:pt x="0" y="3127566"/>
                </a:lnTo>
                <a:lnTo>
                  <a:pt x="0" y="503893"/>
                </a:lnTo>
                <a:cubicBezTo>
                  <a:pt x="0" y="225600"/>
                  <a:pt x="210317" y="0"/>
                  <a:pt x="469757" y="0"/>
                </a:cubicBezTo>
                <a:close/>
              </a:path>
            </a:pathLst>
          </a:custGeom>
        </p:spPr>
        <p:txBody>
          <a:bodyPr wrap="square" tIns="720000">
            <a:noAutofit/>
          </a:bodyPr>
          <a:lstStyle>
            <a:lvl1pPr marL="0" indent="0" algn="ctr">
              <a:buNone/>
              <a:defRPr/>
            </a:lvl1pPr>
          </a:lstStyle>
          <a:p>
            <a:r>
              <a:rPr lang="en-US"/>
              <a:t>Add image, then ‘Send to Back’</a:t>
            </a:r>
          </a:p>
        </p:txBody>
      </p:sp>
      <p:sp>
        <p:nvSpPr>
          <p:cNvPr id="17" name="Picture Placeholder 10">
            <a:extLst>
              <a:ext uri="{FF2B5EF4-FFF2-40B4-BE49-F238E27FC236}">
                <a16:creationId xmlns:a16="http://schemas.microsoft.com/office/drawing/2014/main" id="{7C26C647-51C9-093F-214E-2AD8C8EA4FBA}"/>
              </a:ext>
            </a:extLst>
          </p:cNvPr>
          <p:cNvSpPr>
            <a:spLocks noGrp="1"/>
          </p:cNvSpPr>
          <p:nvPr>
            <p:ph type="pic" sz="quarter" idx="15" hasCustomPrompt="1"/>
          </p:nvPr>
        </p:nvSpPr>
        <p:spPr>
          <a:xfrm>
            <a:off x="3333332" y="1782298"/>
            <a:ext cx="2675026" cy="3127566"/>
          </a:xfrm>
        </p:spPr>
        <p:txBody>
          <a:bodyPr tIns="720000"/>
          <a:lstStyle>
            <a:lvl1pPr marL="0" indent="0" algn="ctr">
              <a:buNone/>
              <a:defRPr/>
            </a:lvl1pPr>
          </a:lstStyle>
          <a:p>
            <a:r>
              <a:rPr lang="en-US"/>
              <a:t>Add image, then ‘Send to Back’</a:t>
            </a:r>
          </a:p>
        </p:txBody>
      </p:sp>
      <p:sp>
        <p:nvSpPr>
          <p:cNvPr id="18" name="Role A">
            <a:extLst>
              <a:ext uri="{FF2B5EF4-FFF2-40B4-BE49-F238E27FC236}">
                <a16:creationId xmlns:a16="http://schemas.microsoft.com/office/drawing/2014/main" id="{81FBFBC0-2564-D8C6-3205-AD50A05B86CF}"/>
              </a:ext>
            </a:extLst>
          </p:cNvPr>
          <p:cNvSpPr>
            <a:spLocks noGrp="1"/>
          </p:cNvSpPr>
          <p:nvPr>
            <p:ph type="body" sz="quarter" idx="22" hasCustomPrompt="1"/>
          </p:nvPr>
        </p:nvSpPr>
        <p:spPr>
          <a:xfrm>
            <a:off x="483474" y="4909864"/>
            <a:ext cx="2674800" cy="1255985"/>
          </a:xfrm>
          <a:solidFill>
            <a:schemeClr val="accent2"/>
          </a:solidFill>
        </p:spPr>
        <p:txBody>
          <a:bodyPr vert="horz" lIns="180000" tIns="180000" rIns="180000" bIns="180000" rtlCol="0" anchor="t">
            <a:noAutofit/>
          </a:bodyPr>
          <a:lstStyle>
            <a:lvl1pPr marL="0" indent="0">
              <a:buNone/>
              <a:defRPr lang="en-GB" dirty="0">
                <a:solidFill>
                  <a:schemeClr val="tx2"/>
                </a:solidFill>
              </a:defRPr>
            </a:lvl1pPr>
          </a:lstStyle>
          <a:p>
            <a:pPr marL="216000" lvl="0" indent="-216000">
              <a:spcBef>
                <a:spcPts val="0"/>
              </a:spcBef>
              <a:spcAft>
                <a:spcPts val="0"/>
              </a:spcAft>
            </a:pPr>
            <a:r>
              <a:rPr lang="en-GB"/>
              <a:t>Place text here</a:t>
            </a:r>
          </a:p>
        </p:txBody>
      </p:sp>
      <p:sp>
        <p:nvSpPr>
          <p:cNvPr id="19" name="Role A">
            <a:extLst>
              <a:ext uri="{FF2B5EF4-FFF2-40B4-BE49-F238E27FC236}">
                <a16:creationId xmlns:a16="http://schemas.microsoft.com/office/drawing/2014/main" id="{1E5CE90B-6E55-3FE0-793C-7644EACD12B1}"/>
              </a:ext>
            </a:extLst>
          </p:cNvPr>
          <p:cNvSpPr>
            <a:spLocks noGrp="1"/>
          </p:cNvSpPr>
          <p:nvPr>
            <p:ph type="body" sz="quarter" idx="23" hasCustomPrompt="1"/>
          </p:nvPr>
        </p:nvSpPr>
        <p:spPr>
          <a:xfrm>
            <a:off x="3333329" y="4909864"/>
            <a:ext cx="2675028" cy="1255985"/>
          </a:xfrm>
          <a:solidFill>
            <a:schemeClr val="accent2"/>
          </a:solidFill>
        </p:spPr>
        <p:txBody>
          <a:bodyPr vert="horz" lIns="180000" tIns="180000" rIns="180000" bIns="180000" rtlCol="0" anchor="t">
            <a:noAutofit/>
          </a:bodyPr>
          <a:lstStyle>
            <a:lvl1pPr marL="0" indent="0">
              <a:buNone/>
              <a:defRPr lang="en-GB">
                <a:solidFill>
                  <a:schemeClr val="tx2"/>
                </a:solidFill>
              </a:defRPr>
            </a:lvl1pPr>
          </a:lstStyle>
          <a:p>
            <a:pPr marL="216000" lvl="0" indent="-216000">
              <a:spcBef>
                <a:spcPts val="0"/>
              </a:spcBef>
              <a:spcAft>
                <a:spcPts val="0"/>
              </a:spcAft>
            </a:pPr>
            <a:r>
              <a:rPr lang="en-GB"/>
              <a:t>Place text here</a:t>
            </a:r>
          </a:p>
        </p:txBody>
      </p:sp>
      <p:sp>
        <p:nvSpPr>
          <p:cNvPr id="11" name="Picture Placeholder 10">
            <a:extLst>
              <a:ext uri="{FF2B5EF4-FFF2-40B4-BE49-F238E27FC236}">
                <a16:creationId xmlns:a16="http://schemas.microsoft.com/office/drawing/2014/main" id="{D9A2DCC2-A284-3E62-F14B-6D29BE1E7AE9}"/>
              </a:ext>
            </a:extLst>
          </p:cNvPr>
          <p:cNvSpPr>
            <a:spLocks noGrp="1"/>
          </p:cNvSpPr>
          <p:nvPr>
            <p:ph type="pic" sz="quarter" idx="26" hasCustomPrompt="1"/>
          </p:nvPr>
        </p:nvSpPr>
        <p:spPr>
          <a:xfrm>
            <a:off x="6183415" y="1782298"/>
            <a:ext cx="2675026" cy="3127566"/>
          </a:xfrm>
        </p:spPr>
        <p:txBody>
          <a:bodyPr tIns="720000"/>
          <a:lstStyle>
            <a:lvl1pPr marL="0" indent="0" algn="ctr">
              <a:buNone/>
              <a:defRPr/>
            </a:lvl1pPr>
          </a:lstStyle>
          <a:p>
            <a:r>
              <a:rPr lang="en-US"/>
              <a:t>Add image, then ‘Send to Back’</a:t>
            </a:r>
          </a:p>
        </p:txBody>
      </p:sp>
      <p:sp>
        <p:nvSpPr>
          <p:cNvPr id="12" name="Role A">
            <a:extLst>
              <a:ext uri="{FF2B5EF4-FFF2-40B4-BE49-F238E27FC236}">
                <a16:creationId xmlns:a16="http://schemas.microsoft.com/office/drawing/2014/main" id="{06981BB4-BB8F-6E4A-D8A8-713DF96A66F0}"/>
              </a:ext>
            </a:extLst>
          </p:cNvPr>
          <p:cNvSpPr>
            <a:spLocks noGrp="1"/>
          </p:cNvSpPr>
          <p:nvPr>
            <p:ph type="body" sz="quarter" idx="27" hasCustomPrompt="1"/>
          </p:nvPr>
        </p:nvSpPr>
        <p:spPr>
          <a:xfrm>
            <a:off x="6183412" y="4909864"/>
            <a:ext cx="2675028" cy="1255985"/>
          </a:xfrm>
          <a:solidFill>
            <a:schemeClr val="accent2"/>
          </a:solidFill>
        </p:spPr>
        <p:txBody>
          <a:bodyPr vert="horz" lIns="180000" tIns="180000" rIns="180000" bIns="180000" rtlCol="0" anchor="t">
            <a:noAutofit/>
          </a:bodyPr>
          <a:lstStyle>
            <a:lvl1pPr marL="0" indent="0">
              <a:buNone/>
              <a:defRPr lang="en-GB">
                <a:solidFill>
                  <a:schemeClr val="tx2"/>
                </a:solidFill>
              </a:defRPr>
            </a:lvl1pPr>
          </a:lstStyle>
          <a:p>
            <a:pPr marL="216000" lvl="0" indent="-216000">
              <a:spcBef>
                <a:spcPts val="0"/>
              </a:spcBef>
              <a:spcAft>
                <a:spcPts val="0"/>
              </a:spcAft>
            </a:pPr>
            <a:r>
              <a:rPr lang="en-GB"/>
              <a:t>Place text here</a:t>
            </a:r>
          </a:p>
        </p:txBody>
      </p:sp>
      <p:sp>
        <p:nvSpPr>
          <p:cNvPr id="13" name="Picture Placeholder 10">
            <a:extLst>
              <a:ext uri="{FF2B5EF4-FFF2-40B4-BE49-F238E27FC236}">
                <a16:creationId xmlns:a16="http://schemas.microsoft.com/office/drawing/2014/main" id="{2C6775FA-15C7-D86F-927C-98D84BBF1A68}"/>
              </a:ext>
            </a:extLst>
          </p:cNvPr>
          <p:cNvSpPr>
            <a:spLocks noGrp="1"/>
          </p:cNvSpPr>
          <p:nvPr>
            <p:ph type="pic" sz="quarter" idx="28" hasCustomPrompt="1"/>
          </p:nvPr>
        </p:nvSpPr>
        <p:spPr>
          <a:xfrm>
            <a:off x="9033498" y="1782298"/>
            <a:ext cx="2675026" cy="3127566"/>
          </a:xfrm>
        </p:spPr>
        <p:txBody>
          <a:bodyPr tIns="720000"/>
          <a:lstStyle>
            <a:lvl1pPr marL="0" indent="0" algn="ctr">
              <a:buNone/>
              <a:defRPr/>
            </a:lvl1pPr>
          </a:lstStyle>
          <a:p>
            <a:r>
              <a:rPr lang="en-US"/>
              <a:t>Add image, then ‘Send to Back’</a:t>
            </a:r>
          </a:p>
        </p:txBody>
      </p:sp>
      <p:sp>
        <p:nvSpPr>
          <p:cNvPr id="14" name="Role A">
            <a:extLst>
              <a:ext uri="{FF2B5EF4-FFF2-40B4-BE49-F238E27FC236}">
                <a16:creationId xmlns:a16="http://schemas.microsoft.com/office/drawing/2014/main" id="{1C111461-8444-6991-791C-34B53B604DE4}"/>
              </a:ext>
            </a:extLst>
          </p:cNvPr>
          <p:cNvSpPr>
            <a:spLocks noGrp="1"/>
          </p:cNvSpPr>
          <p:nvPr>
            <p:ph type="body" sz="quarter" idx="29" hasCustomPrompt="1"/>
          </p:nvPr>
        </p:nvSpPr>
        <p:spPr>
          <a:xfrm>
            <a:off x="9033496" y="4909864"/>
            <a:ext cx="2675028" cy="1255985"/>
          </a:xfrm>
          <a:solidFill>
            <a:schemeClr val="accent2"/>
          </a:solidFill>
        </p:spPr>
        <p:txBody>
          <a:bodyPr vert="horz" lIns="180000" tIns="180000" rIns="180000" bIns="180000" rtlCol="0" anchor="t">
            <a:noAutofit/>
          </a:bodyPr>
          <a:lstStyle>
            <a:lvl1pPr marL="0" indent="0">
              <a:buNone/>
              <a:defRPr lang="en-GB">
                <a:solidFill>
                  <a:schemeClr val="tx2"/>
                </a:solidFill>
              </a:defRPr>
            </a:lvl1pPr>
          </a:lstStyle>
          <a:p>
            <a:pPr marL="216000" lvl="0" indent="-216000">
              <a:spcBef>
                <a:spcPts val="0"/>
              </a:spcBef>
              <a:spcAft>
                <a:spcPts val="0"/>
              </a:spcAft>
            </a:pPr>
            <a:r>
              <a:rPr lang="en-GB"/>
              <a:t>Place text here</a:t>
            </a:r>
          </a:p>
        </p:txBody>
      </p:sp>
      <p:sp>
        <p:nvSpPr>
          <p:cNvPr id="3" name="Citation Placeholder">
            <a:extLst>
              <a:ext uri="{FF2B5EF4-FFF2-40B4-BE49-F238E27FC236}">
                <a16:creationId xmlns:a16="http://schemas.microsoft.com/office/drawing/2014/main" id="{40E011F7-BD50-8AA4-3698-6D2795FE75B8}"/>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9" name="Text Placeholder 7">
            <a:extLst>
              <a:ext uri="{FF2B5EF4-FFF2-40B4-BE49-F238E27FC236}">
                <a16:creationId xmlns:a16="http://schemas.microsoft.com/office/drawing/2014/main" id="{BBCDF294-ABA5-5459-4D19-7818299A39E6}"/>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0" name="Title Placeholder ">
            <a:extLst>
              <a:ext uri="{FF2B5EF4-FFF2-40B4-BE49-F238E27FC236}">
                <a16:creationId xmlns:a16="http://schemas.microsoft.com/office/drawing/2014/main" id="{BF69AEE2-F1AE-CBBE-19D4-993156263F27}"/>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989511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 Text 3 Dark">
    <p:bg>
      <p:bgRef idx="1001">
        <a:schemeClr val="bg2"/>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a:xfrm>
            <a:off x="6459941" y="6384093"/>
            <a:ext cx="5028632" cy="207732"/>
          </a:xfrm>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a:xfrm>
            <a:off x="11492624" y="6384094"/>
            <a:ext cx="215900" cy="207731"/>
          </a:xfrm>
        </p:spPr>
        <p:txBody>
          <a:bodyPr/>
          <a:lstStyle/>
          <a:p>
            <a:fld id="{A5059E0A-75CF-504A-968B-B53C005ED4A5}" type="slidenum">
              <a:rPr lang="en-US" noProof="0" smtClean="0"/>
              <a:t>‹#›</a:t>
            </a:fld>
            <a:endParaRPr lang="en-US" noProof="0"/>
          </a:p>
        </p:txBody>
      </p:sp>
      <p:sp>
        <p:nvSpPr>
          <p:cNvPr id="13" name="Text Placeholder 7">
            <a:extLst>
              <a:ext uri="{FF2B5EF4-FFF2-40B4-BE49-F238E27FC236}">
                <a16:creationId xmlns:a16="http://schemas.microsoft.com/office/drawing/2014/main" id="{D1EDE008-5F07-2FDE-6878-03A3754B16B2}"/>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5" name="Text Placeholder 7">
            <a:extLst>
              <a:ext uri="{FF2B5EF4-FFF2-40B4-BE49-F238E27FC236}">
                <a16:creationId xmlns:a16="http://schemas.microsoft.com/office/drawing/2014/main" id="{87BDCB1D-D962-4663-F2C7-A18A9FE4C18C}"/>
              </a:ext>
            </a:extLst>
          </p:cNvPr>
          <p:cNvSpPr>
            <a:spLocks noGrp="1"/>
          </p:cNvSpPr>
          <p:nvPr>
            <p:ph type="body" sz="quarter" idx="33" hasCustomPrompt="1"/>
          </p:nvPr>
        </p:nvSpPr>
        <p:spPr>
          <a:xfrm>
            <a:off x="483475" y="3324246"/>
            <a:ext cx="3424240" cy="987143"/>
          </a:xfrm>
        </p:spPr>
        <p:txBody>
          <a:bodyPr vert="horz" lIns="0" tIns="0" rIns="0" bIns="0" rtlCol="0" anchor="b">
            <a:noAutofit/>
          </a:bodyPr>
          <a:lstStyle>
            <a:lvl1pPr marL="0" indent="0">
              <a:lnSpc>
                <a:spcPct val="80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8" name="Text Placeholder 18">
            <a:extLst>
              <a:ext uri="{FF2B5EF4-FFF2-40B4-BE49-F238E27FC236}">
                <a16:creationId xmlns:a16="http://schemas.microsoft.com/office/drawing/2014/main" id="{3381D596-54F9-F42E-E17B-6C4BF80F2D42}"/>
              </a:ext>
            </a:extLst>
          </p:cNvPr>
          <p:cNvSpPr>
            <a:spLocks noGrp="1"/>
          </p:cNvSpPr>
          <p:nvPr>
            <p:ph type="body" sz="quarter" idx="35"/>
          </p:nvPr>
        </p:nvSpPr>
        <p:spPr>
          <a:xfrm>
            <a:off x="479422" y="4395781"/>
            <a:ext cx="3424241" cy="177006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A29F65B3-5ADB-8CAF-9217-31523FC7CDD5}"/>
              </a:ext>
            </a:extLst>
          </p:cNvPr>
          <p:cNvSpPr>
            <a:spLocks noGrp="1"/>
          </p:cNvSpPr>
          <p:nvPr>
            <p:ph type="body" sz="quarter" idx="36" hasCustomPrompt="1"/>
          </p:nvPr>
        </p:nvSpPr>
        <p:spPr>
          <a:xfrm>
            <a:off x="4387668" y="3324246"/>
            <a:ext cx="3424240" cy="987143"/>
          </a:xfrm>
        </p:spPr>
        <p:txBody>
          <a:bodyPr vert="horz" lIns="0" tIns="0" rIns="0" bIns="0" rtlCol="0" anchor="b">
            <a:noAutofit/>
          </a:bodyPr>
          <a:lstStyle>
            <a:lvl1pPr marL="0" indent="0">
              <a:lnSpc>
                <a:spcPct val="80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16" name="Text Placeholder 18">
            <a:extLst>
              <a:ext uri="{FF2B5EF4-FFF2-40B4-BE49-F238E27FC236}">
                <a16:creationId xmlns:a16="http://schemas.microsoft.com/office/drawing/2014/main" id="{030D6E5E-0436-49B1-9E6F-D4BF955B39D8}"/>
              </a:ext>
            </a:extLst>
          </p:cNvPr>
          <p:cNvSpPr>
            <a:spLocks noGrp="1"/>
          </p:cNvSpPr>
          <p:nvPr>
            <p:ph type="body" sz="quarter" idx="37"/>
          </p:nvPr>
        </p:nvSpPr>
        <p:spPr>
          <a:xfrm>
            <a:off x="4383615" y="4395781"/>
            <a:ext cx="3424241" cy="177006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7">
            <a:extLst>
              <a:ext uri="{FF2B5EF4-FFF2-40B4-BE49-F238E27FC236}">
                <a16:creationId xmlns:a16="http://schemas.microsoft.com/office/drawing/2014/main" id="{0D4CAF73-DA54-8E2D-734E-81AE8446F816}"/>
              </a:ext>
            </a:extLst>
          </p:cNvPr>
          <p:cNvSpPr>
            <a:spLocks noGrp="1"/>
          </p:cNvSpPr>
          <p:nvPr>
            <p:ph type="body" sz="quarter" idx="38" hasCustomPrompt="1"/>
          </p:nvPr>
        </p:nvSpPr>
        <p:spPr>
          <a:xfrm>
            <a:off x="8284284" y="3324246"/>
            <a:ext cx="3424240" cy="987143"/>
          </a:xfrm>
        </p:spPr>
        <p:txBody>
          <a:bodyPr vert="horz" lIns="0" tIns="0" rIns="0" bIns="0" rtlCol="0" anchor="b">
            <a:noAutofit/>
          </a:bodyPr>
          <a:lstStyle>
            <a:lvl1pPr marL="0" indent="0">
              <a:lnSpc>
                <a:spcPct val="80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secondary headline here</a:t>
            </a:r>
            <a:endParaRPr lang="en-US"/>
          </a:p>
        </p:txBody>
      </p:sp>
      <p:sp>
        <p:nvSpPr>
          <p:cNvPr id="18" name="Text Placeholder 18">
            <a:extLst>
              <a:ext uri="{FF2B5EF4-FFF2-40B4-BE49-F238E27FC236}">
                <a16:creationId xmlns:a16="http://schemas.microsoft.com/office/drawing/2014/main" id="{444E671F-5E23-AFD5-B7B2-7B76CDC15403}"/>
              </a:ext>
            </a:extLst>
          </p:cNvPr>
          <p:cNvSpPr>
            <a:spLocks noGrp="1"/>
          </p:cNvSpPr>
          <p:nvPr>
            <p:ph type="body" sz="quarter" idx="39"/>
          </p:nvPr>
        </p:nvSpPr>
        <p:spPr>
          <a:xfrm>
            <a:off x="8284283" y="4395781"/>
            <a:ext cx="3424241" cy="1770069"/>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9">
            <a:extLst>
              <a:ext uri="{FF2B5EF4-FFF2-40B4-BE49-F238E27FC236}">
                <a16:creationId xmlns:a16="http://schemas.microsoft.com/office/drawing/2014/main" id="{2ADD2CEE-2220-F565-A94E-1B5F1B0FF987}"/>
              </a:ext>
            </a:extLst>
          </p:cNvPr>
          <p:cNvSpPr>
            <a:spLocks noGrp="1"/>
          </p:cNvSpPr>
          <p:nvPr>
            <p:ph type="pic" sz="quarter" idx="40" hasCustomPrompt="1"/>
          </p:nvPr>
        </p:nvSpPr>
        <p:spPr>
          <a:xfrm>
            <a:off x="479426" y="1773238"/>
            <a:ext cx="3424238" cy="1551008"/>
          </a:xfrm>
        </p:spPr>
        <p:txBody>
          <a:bodyPr tIns="180000"/>
          <a:lstStyle>
            <a:lvl1pPr marL="0" indent="0" algn="ctr">
              <a:buNone/>
              <a:defRPr/>
            </a:lvl1pPr>
          </a:lstStyle>
          <a:p>
            <a:r>
              <a:rPr lang="en-US"/>
              <a:t>Add image here</a:t>
            </a:r>
          </a:p>
        </p:txBody>
      </p:sp>
      <p:sp>
        <p:nvSpPr>
          <p:cNvPr id="25" name="Picture Placeholder 9">
            <a:extLst>
              <a:ext uri="{FF2B5EF4-FFF2-40B4-BE49-F238E27FC236}">
                <a16:creationId xmlns:a16="http://schemas.microsoft.com/office/drawing/2014/main" id="{B9C62033-837A-6C12-51A0-A03A56194966}"/>
              </a:ext>
            </a:extLst>
          </p:cNvPr>
          <p:cNvSpPr>
            <a:spLocks noGrp="1"/>
          </p:cNvSpPr>
          <p:nvPr>
            <p:ph type="pic" sz="quarter" idx="41" hasCustomPrompt="1"/>
          </p:nvPr>
        </p:nvSpPr>
        <p:spPr>
          <a:xfrm>
            <a:off x="4387670" y="1773238"/>
            <a:ext cx="3424238" cy="1551008"/>
          </a:xfrm>
        </p:spPr>
        <p:txBody>
          <a:bodyPr tIns="180000"/>
          <a:lstStyle>
            <a:lvl1pPr marL="0" indent="0" algn="ctr">
              <a:buNone/>
              <a:defRPr/>
            </a:lvl1pPr>
          </a:lstStyle>
          <a:p>
            <a:r>
              <a:rPr lang="en-US"/>
              <a:t>Add image here</a:t>
            </a:r>
          </a:p>
        </p:txBody>
      </p:sp>
      <p:sp>
        <p:nvSpPr>
          <p:cNvPr id="26" name="Picture Placeholder 9">
            <a:extLst>
              <a:ext uri="{FF2B5EF4-FFF2-40B4-BE49-F238E27FC236}">
                <a16:creationId xmlns:a16="http://schemas.microsoft.com/office/drawing/2014/main" id="{1E3F6508-B5BA-BB46-A0F9-57B6C79F674C}"/>
              </a:ext>
            </a:extLst>
          </p:cNvPr>
          <p:cNvSpPr>
            <a:spLocks noGrp="1"/>
          </p:cNvSpPr>
          <p:nvPr>
            <p:ph type="pic" sz="quarter" idx="42" hasCustomPrompt="1"/>
          </p:nvPr>
        </p:nvSpPr>
        <p:spPr>
          <a:xfrm>
            <a:off x="8284286" y="1773238"/>
            <a:ext cx="3424238" cy="1551008"/>
          </a:xfrm>
        </p:spPr>
        <p:txBody>
          <a:bodyPr tIns="180000"/>
          <a:lstStyle>
            <a:lvl1pPr marL="0" indent="0" algn="ctr">
              <a:buNone/>
              <a:defRPr/>
            </a:lvl1pPr>
          </a:lstStyle>
          <a:p>
            <a:r>
              <a:rPr lang="en-US"/>
              <a:t>Add image here</a:t>
            </a:r>
          </a:p>
        </p:txBody>
      </p:sp>
      <p:sp>
        <p:nvSpPr>
          <p:cNvPr id="27" name="Text Placeholder 7">
            <a:extLst>
              <a:ext uri="{FF2B5EF4-FFF2-40B4-BE49-F238E27FC236}">
                <a16:creationId xmlns:a16="http://schemas.microsoft.com/office/drawing/2014/main" id="{BC7FE4B4-4D98-4E0E-1401-92508533A4FE}"/>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28" name="Title Placeholder ">
            <a:extLst>
              <a:ext uri="{FF2B5EF4-FFF2-40B4-BE49-F238E27FC236}">
                <a16:creationId xmlns:a16="http://schemas.microsoft.com/office/drawing/2014/main" id="{9C55A241-697C-F116-5A93-33E22562DBBC}"/>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Tree>
    <p:extLst>
      <p:ext uri="{BB962C8B-B14F-4D97-AF65-F5344CB8AC3E}">
        <p14:creationId xmlns:p14="http://schemas.microsoft.com/office/powerpoint/2010/main" val="2731772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 Text 4 Dark">
    <p:bg>
      <p:bgRef idx="1001">
        <a:schemeClr val="bg2"/>
      </p:bgRef>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5601CC3-B7DF-DF17-D81C-DA4C3272158E}"/>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8" name="Title Placeholder ">
            <a:extLst>
              <a:ext uri="{FF2B5EF4-FFF2-40B4-BE49-F238E27FC236}">
                <a16:creationId xmlns:a16="http://schemas.microsoft.com/office/drawing/2014/main" id="{A9D0F58D-B515-B73C-5C44-B12A1EC8FFD5}"/>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
        <p:nvSpPr>
          <p:cNvPr id="10" name="Picture Placeholder 9">
            <a:extLst>
              <a:ext uri="{FF2B5EF4-FFF2-40B4-BE49-F238E27FC236}">
                <a16:creationId xmlns:a16="http://schemas.microsoft.com/office/drawing/2014/main" id="{EA8B7238-17C9-0771-BD8C-74A8BD5B3F11}"/>
              </a:ext>
            </a:extLst>
          </p:cNvPr>
          <p:cNvSpPr>
            <a:spLocks noGrp="1"/>
          </p:cNvSpPr>
          <p:nvPr>
            <p:ph type="pic" sz="quarter" idx="40" hasCustomPrompt="1"/>
          </p:nvPr>
        </p:nvSpPr>
        <p:spPr>
          <a:xfrm>
            <a:off x="479426" y="2184803"/>
            <a:ext cx="2440617" cy="1550987"/>
          </a:xfrm>
        </p:spPr>
        <p:txBody>
          <a:bodyPr tIns="180000"/>
          <a:lstStyle>
            <a:lvl1pPr marL="0" indent="0" algn="ctr">
              <a:buNone/>
              <a:defRPr/>
            </a:lvl1pPr>
          </a:lstStyle>
          <a:p>
            <a:r>
              <a:rPr lang="en-US"/>
              <a:t>Add image here</a:t>
            </a:r>
          </a:p>
        </p:txBody>
      </p:sp>
      <p:sp>
        <p:nvSpPr>
          <p:cNvPr id="19" name="Text Placeholder 18">
            <a:extLst>
              <a:ext uri="{FF2B5EF4-FFF2-40B4-BE49-F238E27FC236}">
                <a16:creationId xmlns:a16="http://schemas.microsoft.com/office/drawing/2014/main" id="{AC2FC50D-8C7B-B96B-A9E2-2B892BEF8EC2}"/>
              </a:ext>
            </a:extLst>
          </p:cNvPr>
          <p:cNvSpPr>
            <a:spLocks noGrp="1"/>
          </p:cNvSpPr>
          <p:nvPr>
            <p:ph type="body" sz="quarter" idx="35"/>
          </p:nvPr>
        </p:nvSpPr>
        <p:spPr>
          <a:xfrm>
            <a:off x="479422" y="3936467"/>
            <a:ext cx="2440619" cy="190497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1EDE008-5F07-2FDE-6878-03A3754B16B2}"/>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a:xfrm>
            <a:off x="6455391" y="6384093"/>
            <a:ext cx="5033181" cy="207732"/>
          </a:xfrm>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a:xfrm>
            <a:off x="11492624" y="6384094"/>
            <a:ext cx="215900" cy="207731"/>
          </a:xfrm>
        </p:spPr>
        <p:txBody>
          <a:bodyPr/>
          <a:lstStyle/>
          <a:p>
            <a:fld id="{A5059E0A-75CF-504A-968B-B53C005ED4A5}" type="slidenum">
              <a:rPr lang="en-US" noProof="0" smtClean="0"/>
              <a:t>‹#›</a:t>
            </a:fld>
            <a:endParaRPr lang="en-US" noProof="0"/>
          </a:p>
        </p:txBody>
      </p:sp>
      <p:sp>
        <p:nvSpPr>
          <p:cNvPr id="18" name="Picture Placeholder 9">
            <a:extLst>
              <a:ext uri="{FF2B5EF4-FFF2-40B4-BE49-F238E27FC236}">
                <a16:creationId xmlns:a16="http://schemas.microsoft.com/office/drawing/2014/main" id="{B2CAB392-0E3E-7692-BC9C-B9726A6EAA14}"/>
              </a:ext>
            </a:extLst>
          </p:cNvPr>
          <p:cNvSpPr>
            <a:spLocks noGrp="1"/>
          </p:cNvSpPr>
          <p:nvPr>
            <p:ph type="pic" sz="quarter" idx="44" hasCustomPrompt="1"/>
          </p:nvPr>
        </p:nvSpPr>
        <p:spPr>
          <a:xfrm>
            <a:off x="3409591" y="2184803"/>
            <a:ext cx="2440617" cy="1550987"/>
          </a:xfrm>
        </p:spPr>
        <p:txBody>
          <a:bodyPr tIns="180000"/>
          <a:lstStyle>
            <a:lvl1pPr marL="0" indent="0" algn="ctr">
              <a:buNone/>
              <a:defRPr/>
            </a:lvl1pPr>
          </a:lstStyle>
          <a:p>
            <a:r>
              <a:rPr lang="en-US"/>
              <a:t>Add image here</a:t>
            </a:r>
          </a:p>
        </p:txBody>
      </p:sp>
      <p:sp>
        <p:nvSpPr>
          <p:cNvPr id="25" name="Text Placeholder 18">
            <a:extLst>
              <a:ext uri="{FF2B5EF4-FFF2-40B4-BE49-F238E27FC236}">
                <a16:creationId xmlns:a16="http://schemas.microsoft.com/office/drawing/2014/main" id="{26355D20-C280-9BD2-51DD-133BE800C566}"/>
              </a:ext>
            </a:extLst>
          </p:cNvPr>
          <p:cNvSpPr>
            <a:spLocks noGrp="1"/>
          </p:cNvSpPr>
          <p:nvPr>
            <p:ph type="body" sz="quarter" idx="46"/>
          </p:nvPr>
        </p:nvSpPr>
        <p:spPr>
          <a:xfrm>
            <a:off x="3409587" y="3936467"/>
            <a:ext cx="2440619" cy="190497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Picture Placeholder 9">
            <a:extLst>
              <a:ext uri="{FF2B5EF4-FFF2-40B4-BE49-F238E27FC236}">
                <a16:creationId xmlns:a16="http://schemas.microsoft.com/office/drawing/2014/main" id="{80061548-25AB-5F57-ED64-1E10908EBCC5}"/>
              </a:ext>
            </a:extLst>
          </p:cNvPr>
          <p:cNvSpPr>
            <a:spLocks noGrp="1"/>
          </p:cNvSpPr>
          <p:nvPr>
            <p:ph type="pic" sz="quarter" idx="47" hasCustomPrompt="1"/>
          </p:nvPr>
        </p:nvSpPr>
        <p:spPr>
          <a:xfrm>
            <a:off x="6335713" y="2184803"/>
            <a:ext cx="2440617" cy="1550987"/>
          </a:xfrm>
        </p:spPr>
        <p:txBody>
          <a:bodyPr tIns="180000"/>
          <a:lstStyle>
            <a:lvl1pPr marL="0" indent="0" algn="ctr">
              <a:buNone/>
              <a:defRPr/>
            </a:lvl1pPr>
          </a:lstStyle>
          <a:p>
            <a:r>
              <a:rPr lang="en-US"/>
              <a:t>Add image here</a:t>
            </a:r>
          </a:p>
        </p:txBody>
      </p:sp>
      <p:sp>
        <p:nvSpPr>
          <p:cNvPr id="28" name="Text Placeholder 18">
            <a:extLst>
              <a:ext uri="{FF2B5EF4-FFF2-40B4-BE49-F238E27FC236}">
                <a16:creationId xmlns:a16="http://schemas.microsoft.com/office/drawing/2014/main" id="{FD4A04E3-0882-6B11-7AF7-032EE3BAFDE5}"/>
              </a:ext>
            </a:extLst>
          </p:cNvPr>
          <p:cNvSpPr>
            <a:spLocks noGrp="1"/>
          </p:cNvSpPr>
          <p:nvPr>
            <p:ph type="body" sz="quarter" idx="49"/>
          </p:nvPr>
        </p:nvSpPr>
        <p:spPr>
          <a:xfrm>
            <a:off x="6335709" y="3936467"/>
            <a:ext cx="2440619" cy="190497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Picture Placeholder 9">
            <a:extLst>
              <a:ext uri="{FF2B5EF4-FFF2-40B4-BE49-F238E27FC236}">
                <a16:creationId xmlns:a16="http://schemas.microsoft.com/office/drawing/2014/main" id="{BBF8E6A7-ABA7-2A43-07AA-685FF7DE3B4E}"/>
              </a:ext>
            </a:extLst>
          </p:cNvPr>
          <p:cNvSpPr>
            <a:spLocks noGrp="1"/>
          </p:cNvSpPr>
          <p:nvPr>
            <p:ph type="pic" sz="quarter" idx="50" hasCustomPrompt="1"/>
          </p:nvPr>
        </p:nvSpPr>
        <p:spPr>
          <a:xfrm>
            <a:off x="9255749" y="2184803"/>
            <a:ext cx="2440617" cy="1550987"/>
          </a:xfrm>
        </p:spPr>
        <p:txBody>
          <a:bodyPr tIns="180000"/>
          <a:lstStyle>
            <a:lvl1pPr marL="0" indent="0" algn="ctr">
              <a:buNone/>
              <a:defRPr/>
            </a:lvl1pPr>
          </a:lstStyle>
          <a:p>
            <a:r>
              <a:rPr lang="en-US"/>
              <a:t>Add image here</a:t>
            </a:r>
          </a:p>
        </p:txBody>
      </p:sp>
      <p:sp>
        <p:nvSpPr>
          <p:cNvPr id="31" name="Text Placeholder 18">
            <a:extLst>
              <a:ext uri="{FF2B5EF4-FFF2-40B4-BE49-F238E27FC236}">
                <a16:creationId xmlns:a16="http://schemas.microsoft.com/office/drawing/2014/main" id="{E7921C10-2039-BF78-92C3-7EF3B4E0A205}"/>
              </a:ext>
            </a:extLst>
          </p:cNvPr>
          <p:cNvSpPr>
            <a:spLocks noGrp="1"/>
          </p:cNvSpPr>
          <p:nvPr>
            <p:ph type="body" sz="quarter" idx="52"/>
          </p:nvPr>
        </p:nvSpPr>
        <p:spPr>
          <a:xfrm>
            <a:off x="9255745" y="3936467"/>
            <a:ext cx="2440619" cy="190497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393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 + Text 5 Dark">
    <p:bg>
      <p:bgRef idx="1001">
        <a:schemeClr val="bg2"/>
      </p:bgRef>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44A7C673-8A1D-6F65-9B30-F64D9CC90596}"/>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8" name="Title Placeholder ">
            <a:extLst>
              <a:ext uri="{FF2B5EF4-FFF2-40B4-BE49-F238E27FC236}">
                <a16:creationId xmlns:a16="http://schemas.microsoft.com/office/drawing/2014/main" id="{3FB1715B-94F3-1B59-02F8-ECDCEF5ECEBA}"/>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
        <p:nvSpPr>
          <p:cNvPr id="6" name="Footer Placeholder 5">
            <a:extLst>
              <a:ext uri="{FF2B5EF4-FFF2-40B4-BE49-F238E27FC236}">
                <a16:creationId xmlns:a16="http://schemas.microsoft.com/office/drawing/2014/main" id="{88025BA4-0C92-EA8E-B4FB-3CFFC5CEF3F4}"/>
              </a:ext>
            </a:extLst>
          </p:cNvPr>
          <p:cNvSpPr>
            <a:spLocks noGrp="1"/>
          </p:cNvSpPr>
          <p:nvPr>
            <p:ph type="ftr" sz="quarter" idx="11"/>
          </p:nvPr>
        </p:nvSpPr>
        <p:spPr>
          <a:xfrm>
            <a:off x="6459941" y="6384093"/>
            <a:ext cx="5028632" cy="207732"/>
          </a:xfrm>
        </p:spPr>
        <p:txBody>
          <a:bodyPr/>
          <a:lstStyle/>
          <a:p>
            <a:r>
              <a:rPr lang="en-US" noProof="0"/>
              <a:t>© 2024 Unisys Corporation. All rights reserved. Confidential and Proprietary Information.</a:t>
            </a:r>
          </a:p>
        </p:txBody>
      </p:sp>
      <p:sp>
        <p:nvSpPr>
          <p:cNvPr id="7" name="Slide Number Placeholder 6">
            <a:extLst>
              <a:ext uri="{FF2B5EF4-FFF2-40B4-BE49-F238E27FC236}">
                <a16:creationId xmlns:a16="http://schemas.microsoft.com/office/drawing/2014/main" id="{279D05B8-A3AC-9858-58BA-A8AAAC806BD0}"/>
              </a:ext>
            </a:extLst>
          </p:cNvPr>
          <p:cNvSpPr>
            <a:spLocks noGrp="1"/>
          </p:cNvSpPr>
          <p:nvPr>
            <p:ph type="sldNum" sz="quarter" idx="12"/>
          </p:nvPr>
        </p:nvSpPr>
        <p:spPr>
          <a:xfrm>
            <a:off x="11492624" y="6384094"/>
            <a:ext cx="215900" cy="207731"/>
          </a:xfrm>
        </p:spPr>
        <p:txBody>
          <a:bodyPr/>
          <a:lstStyle/>
          <a:p>
            <a:fld id="{A5059E0A-75CF-504A-968B-B53C005ED4A5}" type="slidenum">
              <a:rPr lang="en-US" noProof="0" smtClean="0"/>
              <a:t>‹#›</a:t>
            </a:fld>
            <a:endParaRPr lang="en-US" noProof="0"/>
          </a:p>
        </p:txBody>
      </p:sp>
      <p:sp>
        <p:nvSpPr>
          <p:cNvPr id="14" name="Text Placeholder 7">
            <a:extLst>
              <a:ext uri="{FF2B5EF4-FFF2-40B4-BE49-F238E27FC236}">
                <a16:creationId xmlns:a16="http://schemas.microsoft.com/office/drawing/2014/main" id="{EBD80F2B-1646-D9C1-9A07-74B2EAE56AB4}"/>
              </a:ext>
            </a:extLst>
          </p:cNvPr>
          <p:cNvSpPr>
            <a:spLocks noGrp="1"/>
          </p:cNvSpPr>
          <p:nvPr>
            <p:ph type="body" sz="quarter" idx="33" hasCustomPrompt="1"/>
          </p:nvPr>
        </p:nvSpPr>
        <p:spPr>
          <a:xfrm>
            <a:off x="483475" y="3194498"/>
            <a:ext cx="1859039" cy="1293096"/>
          </a:xfrm>
        </p:spPr>
        <p:txBody>
          <a:bodyPr vert="horz" lIns="0" tIns="0" rIns="0" bIns="0" rtlCol="0" anchor="t">
            <a:noAutofit/>
          </a:bodyPr>
          <a:lstStyle>
            <a:lvl1pPr marL="0" indent="0" algn="ctr">
              <a:lnSpc>
                <a:spcPct val="95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long heading here — maximum four lines</a:t>
            </a:r>
            <a:endParaRPr lang="en-US"/>
          </a:p>
        </p:txBody>
      </p:sp>
      <p:sp>
        <p:nvSpPr>
          <p:cNvPr id="19" name="Text Placeholder 18">
            <a:extLst>
              <a:ext uri="{FF2B5EF4-FFF2-40B4-BE49-F238E27FC236}">
                <a16:creationId xmlns:a16="http://schemas.microsoft.com/office/drawing/2014/main" id="{AC2FC50D-8C7B-B96B-A9E2-2B892BEF8EC2}"/>
              </a:ext>
            </a:extLst>
          </p:cNvPr>
          <p:cNvSpPr>
            <a:spLocks noGrp="1"/>
          </p:cNvSpPr>
          <p:nvPr>
            <p:ph type="body" sz="quarter" idx="35"/>
          </p:nvPr>
        </p:nvSpPr>
        <p:spPr>
          <a:xfrm>
            <a:off x="479423" y="4487594"/>
            <a:ext cx="1859040" cy="1678256"/>
          </a:xfrm>
        </p:spPr>
        <p:txBody>
          <a:bodyPr/>
          <a:lstStyle>
            <a:lvl1pPr marL="0" indent="0" algn="ctr">
              <a:spcBef>
                <a:spcPts val="0"/>
              </a:spcBef>
              <a:buNone/>
              <a:defRPr sz="1400"/>
            </a:lvl1pPr>
            <a:lvl2pPr marL="0" indent="0" algn="ctr">
              <a:spcBef>
                <a:spcPts val="0"/>
              </a:spcBef>
              <a:buNone/>
              <a:defRPr sz="1400"/>
            </a:lvl2pPr>
            <a:lvl3pPr marL="0" indent="0" algn="ctr">
              <a:spcBef>
                <a:spcPts val="0"/>
              </a:spcBef>
              <a:buNone/>
              <a:defRPr sz="1400"/>
            </a:lvl3pPr>
            <a:lvl4pPr marL="0" indent="0" algn="ctr">
              <a:spcBef>
                <a:spcPts val="0"/>
              </a:spcBef>
              <a:buNone/>
              <a:defRPr sz="1400"/>
            </a:lvl4pPr>
            <a:lvl5pPr marL="0" indent="0" algn="ctr">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EA8B7238-17C9-0771-BD8C-74A8BD5B3F11}"/>
              </a:ext>
            </a:extLst>
          </p:cNvPr>
          <p:cNvSpPr>
            <a:spLocks noGrp="1"/>
          </p:cNvSpPr>
          <p:nvPr>
            <p:ph type="pic" sz="quarter" idx="40" hasCustomPrompt="1"/>
          </p:nvPr>
        </p:nvSpPr>
        <p:spPr>
          <a:xfrm>
            <a:off x="1109730" y="2198560"/>
            <a:ext cx="606528" cy="606528"/>
          </a:xfrm>
        </p:spPr>
        <p:txBody>
          <a:bodyPr tIns="180000"/>
          <a:lstStyle>
            <a:lvl1pPr marL="0" indent="0" algn="ctr">
              <a:buNone/>
              <a:defRPr/>
            </a:lvl1pPr>
          </a:lstStyle>
          <a:p>
            <a:r>
              <a:rPr lang="en-US"/>
              <a:t>Add icon here</a:t>
            </a:r>
          </a:p>
        </p:txBody>
      </p:sp>
      <p:sp>
        <p:nvSpPr>
          <p:cNvPr id="13" name="Text Placeholder 7">
            <a:extLst>
              <a:ext uri="{FF2B5EF4-FFF2-40B4-BE49-F238E27FC236}">
                <a16:creationId xmlns:a16="http://schemas.microsoft.com/office/drawing/2014/main" id="{D1EDE008-5F07-2FDE-6878-03A3754B16B2}"/>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17" name="Text Placeholder 7">
            <a:extLst>
              <a:ext uri="{FF2B5EF4-FFF2-40B4-BE49-F238E27FC236}">
                <a16:creationId xmlns:a16="http://schemas.microsoft.com/office/drawing/2014/main" id="{1B3771B5-3DC8-C232-CB51-3C41FAA127B7}"/>
              </a:ext>
            </a:extLst>
          </p:cNvPr>
          <p:cNvSpPr>
            <a:spLocks noGrp="1"/>
          </p:cNvSpPr>
          <p:nvPr>
            <p:ph type="body" sz="quarter" idx="44" hasCustomPrompt="1"/>
          </p:nvPr>
        </p:nvSpPr>
        <p:spPr>
          <a:xfrm>
            <a:off x="2825002" y="3194498"/>
            <a:ext cx="1859039" cy="1293096"/>
          </a:xfrm>
        </p:spPr>
        <p:txBody>
          <a:bodyPr vert="horz" lIns="0" tIns="0" rIns="0" bIns="0" rtlCol="0" anchor="t">
            <a:noAutofit/>
          </a:bodyPr>
          <a:lstStyle>
            <a:lvl1pPr marL="0" indent="0" algn="ctr">
              <a:lnSpc>
                <a:spcPct val="95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long heading here — maximum four lines</a:t>
            </a:r>
            <a:endParaRPr lang="en-US"/>
          </a:p>
        </p:txBody>
      </p:sp>
      <p:sp>
        <p:nvSpPr>
          <p:cNvPr id="18" name="Text Placeholder 18">
            <a:extLst>
              <a:ext uri="{FF2B5EF4-FFF2-40B4-BE49-F238E27FC236}">
                <a16:creationId xmlns:a16="http://schemas.microsoft.com/office/drawing/2014/main" id="{CE6B44DD-9813-847F-D958-FCC88A253265}"/>
              </a:ext>
            </a:extLst>
          </p:cNvPr>
          <p:cNvSpPr>
            <a:spLocks noGrp="1"/>
          </p:cNvSpPr>
          <p:nvPr>
            <p:ph type="body" sz="quarter" idx="45"/>
          </p:nvPr>
        </p:nvSpPr>
        <p:spPr>
          <a:xfrm>
            <a:off x="2820950" y="4487594"/>
            <a:ext cx="1859040" cy="1678256"/>
          </a:xfrm>
        </p:spPr>
        <p:txBody>
          <a:bodyPr/>
          <a:lstStyle>
            <a:lvl1pPr marL="0" indent="0" algn="ctr">
              <a:spcBef>
                <a:spcPts val="0"/>
              </a:spcBef>
              <a:buNone/>
              <a:defRPr sz="1400"/>
            </a:lvl1pPr>
            <a:lvl2pPr marL="0" indent="0" algn="ctr">
              <a:spcBef>
                <a:spcPts val="0"/>
              </a:spcBef>
              <a:buNone/>
              <a:defRPr sz="1400"/>
            </a:lvl2pPr>
            <a:lvl3pPr marL="0" indent="0" algn="ctr">
              <a:spcBef>
                <a:spcPts val="0"/>
              </a:spcBef>
              <a:buNone/>
              <a:defRPr sz="1400"/>
            </a:lvl3pPr>
            <a:lvl4pPr marL="0" indent="0" algn="ctr">
              <a:spcBef>
                <a:spcPts val="0"/>
              </a:spcBef>
              <a:buNone/>
              <a:defRPr sz="1400"/>
            </a:lvl4pPr>
            <a:lvl5pPr marL="0" indent="0" algn="ctr">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9">
            <a:extLst>
              <a:ext uri="{FF2B5EF4-FFF2-40B4-BE49-F238E27FC236}">
                <a16:creationId xmlns:a16="http://schemas.microsoft.com/office/drawing/2014/main" id="{6D4C9426-F732-A813-0298-6F4CFE370D16}"/>
              </a:ext>
            </a:extLst>
          </p:cNvPr>
          <p:cNvSpPr>
            <a:spLocks noGrp="1"/>
          </p:cNvSpPr>
          <p:nvPr>
            <p:ph type="pic" sz="quarter" idx="46" hasCustomPrompt="1"/>
          </p:nvPr>
        </p:nvSpPr>
        <p:spPr>
          <a:xfrm>
            <a:off x="3451257" y="2198560"/>
            <a:ext cx="606528" cy="606528"/>
          </a:xfrm>
        </p:spPr>
        <p:txBody>
          <a:bodyPr tIns="180000"/>
          <a:lstStyle>
            <a:lvl1pPr marL="0" indent="0" algn="ctr">
              <a:buNone/>
              <a:defRPr/>
            </a:lvl1pPr>
          </a:lstStyle>
          <a:p>
            <a:r>
              <a:rPr lang="en-US"/>
              <a:t>Add icon here</a:t>
            </a:r>
          </a:p>
        </p:txBody>
      </p:sp>
      <p:sp>
        <p:nvSpPr>
          <p:cNvPr id="25" name="Text Placeholder 7">
            <a:extLst>
              <a:ext uri="{FF2B5EF4-FFF2-40B4-BE49-F238E27FC236}">
                <a16:creationId xmlns:a16="http://schemas.microsoft.com/office/drawing/2014/main" id="{B6A31C14-4E27-E38F-659B-4785907A76D7}"/>
              </a:ext>
            </a:extLst>
          </p:cNvPr>
          <p:cNvSpPr>
            <a:spLocks noGrp="1"/>
          </p:cNvSpPr>
          <p:nvPr>
            <p:ph type="body" sz="quarter" idx="47" hasCustomPrompt="1"/>
          </p:nvPr>
        </p:nvSpPr>
        <p:spPr>
          <a:xfrm>
            <a:off x="5166528" y="3194498"/>
            <a:ext cx="1859039" cy="1293096"/>
          </a:xfrm>
        </p:spPr>
        <p:txBody>
          <a:bodyPr vert="horz" lIns="0" tIns="0" rIns="0" bIns="0" rtlCol="0" anchor="t">
            <a:noAutofit/>
          </a:bodyPr>
          <a:lstStyle>
            <a:lvl1pPr marL="0" indent="0" algn="ctr">
              <a:lnSpc>
                <a:spcPct val="95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long heading here — maximum four lines</a:t>
            </a:r>
            <a:endParaRPr lang="en-US"/>
          </a:p>
        </p:txBody>
      </p:sp>
      <p:sp>
        <p:nvSpPr>
          <p:cNvPr id="26" name="Text Placeholder 18">
            <a:extLst>
              <a:ext uri="{FF2B5EF4-FFF2-40B4-BE49-F238E27FC236}">
                <a16:creationId xmlns:a16="http://schemas.microsoft.com/office/drawing/2014/main" id="{74E65EE7-86C2-B291-54B5-BAE6CDE50C7C}"/>
              </a:ext>
            </a:extLst>
          </p:cNvPr>
          <p:cNvSpPr>
            <a:spLocks noGrp="1"/>
          </p:cNvSpPr>
          <p:nvPr>
            <p:ph type="body" sz="quarter" idx="48"/>
          </p:nvPr>
        </p:nvSpPr>
        <p:spPr>
          <a:xfrm>
            <a:off x="5162476" y="4487594"/>
            <a:ext cx="1859040" cy="1678256"/>
          </a:xfrm>
        </p:spPr>
        <p:txBody>
          <a:bodyPr/>
          <a:lstStyle>
            <a:lvl1pPr marL="0" indent="0" algn="ctr">
              <a:spcBef>
                <a:spcPts val="0"/>
              </a:spcBef>
              <a:buNone/>
              <a:defRPr sz="1400"/>
            </a:lvl1pPr>
            <a:lvl2pPr marL="0" indent="0" algn="ctr">
              <a:spcBef>
                <a:spcPts val="0"/>
              </a:spcBef>
              <a:buNone/>
              <a:defRPr sz="1400"/>
            </a:lvl2pPr>
            <a:lvl3pPr marL="0" indent="0" algn="ctr">
              <a:spcBef>
                <a:spcPts val="0"/>
              </a:spcBef>
              <a:buNone/>
              <a:defRPr sz="1400"/>
            </a:lvl3pPr>
            <a:lvl4pPr marL="0" indent="0" algn="ctr">
              <a:spcBef>
                <a:spcPts val="0"/>
              </a:spcBef>
              <a:buNone/>
              <a:defRPr sz="1400"/>
            </a:lvl4pPr>
            <a:lvl5pPr marL="0" indent="0" algn="ctr">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Picture Placeholder 9">
            <a:extLst>
              <a:ext uri="{FF2B5EF4-FFF2-40B4-BE49-F238E27FC236}">
                <a16:creationId xmlns:a16="http://schemas.microsoft.com/office/drawing/2014/main" id="{207EF9DE-6AD4-22D4-B4A3-13D7C1CFEF5F}"/>
              </a:ext>
            </a:extLst>
          </p:cNvPr>
          <p:cNvSpPr>
            <a:spLocks noGrp="1"/>
          </p:cNvSpPr>
          <p:nvPr>
            <p:ph type="pic" sz="quarter" idx="49" hasCustomPrompt="1"/>
          </p:nvPr>
        </p:nvSpPr>
        <p:spPr>
          <a:xfrm>
            <a:off x="5792783" y="2198560"/>
            <a:ext cx="606528" cy="606528"/>
          </a:xfrm>
        </p:spPr>
        <p:txBody>
          <a:bodyPr tIns="180000"/>
          <a:lstStyle>
            <a:lvl1pPr marL="0" indent="0" algn="ctr">
              <a:buNone/>
              <a:defRPr/>
            </a:lvl1pPr>
          </a:lstStyle>
          <a:p>
            <a:r>
              <a:rPr lang="en-US"/>
              <a:t>Add icon here</a:t>
            </a:r>
          </a:p>
        </p:txBody>
      </p:sp>
      <p:sp>
        <p:nvSpPr>
          <p:cNvPr id="28" name="Text Placeholder 7">
            <a:extLst>
              <a:ext uri="{FF2B5EF4-FFF2-40B4-BE49-F238E27FC236}">
                <a16:creationId xmlns:a16="http://schemas.microsoft.com/office/drawing/2014/main" id="{48B4C237-C583-4ED5-2737-BB6DC0531C29}"/>
              </a:ext>
            </a:extLst>
          </p:cNvPr>
          <p:cNvSpPr>
            <a:spLocks noGrp="1"/>
          </p:cNvSpPr>
          <p:nvPr>
            <p:ph type="body" sz="quarter" idx="50" hasCustomPrompt="1"/>
          </p:nvPr>
        </p:nvSpPr>
        <p:spPr>
          <a:xfrm>
            <a:off x="7508054" y="3194498"/>
            <a:ext cx="1859039" cy="1293096"/>
          </a:xfrm>
        </p:spPr>
        <p:txBody>
          <a:bodyPr vert="horz" lIns="0" tIns="0" rIns="0" bIns="0" rtlCol="0" anchor="t">
            <a:noAutofit/>
          </a:bodyPr>
          <a:lstStyle>
            <a:lvl1pPr marL="0" indent="0" algn="ctr">
              <a:lnSpc>
                <a:spcPct val="95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long heading here — maximum four lines</a:t>
            </a:r>
            <a:endParaRPr lang="en-US"/>
          </a:p>
        </p:txBody>
      </p:sp>
      <p:sp>
        <p:nvSpPr>
          <p:cNvPr id="29" name="Text Placeholder 18">
            <a:extLst>
              <a:ext uri="{FF2B5EF4-FFF2-40B4-BE49-F238E27FC236}">
                <a16:creationId xmlns:a16="http://schemas.microsoft.com/office/drawing/2014/main" id="{6DED2BDB-5166-40D0-DC6C-3BBAEA631C9F}"/>
              </a:ext>
            </a:extLst>
          </p:cNvPr>
          <p:cNvSpPr>
            <a:spLocks noGrp="1"/>
          </p:cNvSpPr>
          <p:nvPr>
            <p:ph type="body" sz="quarter" idx="51"/>
          </p:nvPr>
        </p:nvSpPr>
        <p:spPr>
          <a:xfrm>
            <a:off x="7504002" y="4487594"/>
            <a:ext cx="1859040" cy="1678256"/>
          </a:xfrm>
        </p:spPr>
        <p:txBody>
          <a:bodyPr/>
          <a:lstStyle>
            <a:lvl1pPr marL="0" indent="0" algn="ctr">
              <a:spcBef>
                <a:spcPts val="0"/>
              </a:spcBef>
              <a:buNone/>
              <a:defRPr sz="1400"/>
            </a:lvl1pPr>
            <a:lvl2pPr marL="0" indent="0" algn="ctr">
              <a:spcBef>
                <a:spcPts val="0"/>
              </a:spcBef>
              <a:buNone/>
              <a:defRPr sz="1400"/>
            </a:lvl2pPr>
            <a:lvl3pPr marL="0" indent="0" algn="ctr">
              <a:spcBef>
                <a:spcPts val="0"/>
              </a:spcBef>
              <a:buNone/>
              <a:defRPr sz="1400"/>
            </a:lvl3pPr>
            <a:lvl4pPr marL="0" indent="0" algn="ctr">
              <a:spcBef>
                <a:spcPts val="0"/>
              </a:spcBef>
              <a:buNone/>
              <a:defRPr sz="1400"/>
            </a:lvl4pPr>
            <a:lvl5pPr marL="0" indent="0" algn="ctr">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Picture Placeholder 9">
            <a:extLst>
              <a:ext uri="{FF2B5EF4-FFF2-40B4-BE49-F238E27FC236}">
                <a16:creationId xmlns:a16="http://schemas.microsoft.com/office/drawing/2014/main" id="{29250595-5721-C0AB-198A-037FF93D2080}"/>
              </a:ext>
            </a:extLst>
          </p:cNvPr>
          <p:cNvSpPr>
            <a:spLocks noGrp="1"/>
          </p:cNvSpPr>
          <p:nvPr>
            <p:ph type="pic" sz="quarter" idx="52" hasCustomPrompt="1"/>
          </p:nvPr>
        </p:nvSpPr>
        <p:spPr>
          <a:xfrm>
            <a:off x="8134309" y="2198560"/>
            <a:ext cx="606528" cy="606528"/>
          </a:xfrm>
        </p:spPr>
        <p:txBody>
          <a:bodyPr tIns="180000"/>
          <a:lstStyle>
            <a:lvl1pPr marL="0" indent="0" algn="ctr">
              <a:buNone/>
              <a:defRPr/>
            </a:lvl1pPr>
          </a:lstStyle>
          <a:p>
            <a:r>
              <a:rPr lang="en-US"/>
              <a:t>Add icon here</a:t>
            </a:r>
          </a:p>
        </p:txBody>
      </p:sp>
      <p:sp>
        <p:nvSpPr>
          <p:cNvPr id="31" name="Text Placeholder 7">
            <a:extLst>
              <a:ext uri="{FF2B5EF4-FFF2-40B4-BE49-F238E27FC236}">
                <a16:creationId xmlns:a16="http://schemas.microsoft.com/office/drawing/2014/main" id="{0D7E96BC-CDF7-AA8A-E846-D25F42574F79}"/>
              </a:ext>
            </a:extLst>
          </p:cNvPr>
          <p:cNvSpPr>
            <a:spLocks noGrp="1"/>
          </p:cNvSpPr>
          <p:nvPr>
            <p:ph type="body" sz="quarter" idx="53" hasCustomPrompt="1"/>
          </p:nvPr>
        </p:nvSpPr>
        <p:spPr>
          <a:xfrm>
            <a:off x="9849581" y="3194498"/>
            <a:ext cx="1859039" cy="1293096"/>
          </a:xfrm>
        </p:spPr>
        <p:txBody>
          <a:bodyPr vert="horz" lIns="0" tIns="0" rIns="0" bIns="0" rtlCol="0" anchor="t">
            <a:noAutofit/>
          </a:bodyPr>
          <a:lstStyle>
            <a:lvl1pPr marL="0" indent="0" algn="ctr">
              <a:lnSpc>
                <a:spcPct val="95000"/>
              </a:lnSpc>
              <a:buNone/>
              <a:defRPr lang="en-US" sz="2000" b="0" i="0">
                <a:solidFill>
                  <a:schemeClr val="accent1"/>
                </a:solidFill>
                <a:latin typeface="Unisys" pitchFamily="2" charset="77"/>
                <a:ea typeface="+mj-ea"/>
                <a:cs typeface="+mj-cs"/>
              </a:defRPr>
            </a:lvl1pPr>
          </a:lstStyle>
          <a:p>
            <a:pPr marL="342900" lvl="0" indent="-342900">
              <a:lnSpc>
                <a:spcPct val="80000"/>
              </a:lnSpc>
              <a:spcBef>
                <a:spcPct val="0"/>
              </a:spcBef>
            </a:pPr>
            <a:r>
              <a:rPr lang="en-GB"/>
              <a:t>Place long heading here — maximum four lines</a:t>
            </a:r>
            <a:endParaRPr lang="en-US"/>
          </a:p>
        </p:txBody>
      </p:sp>
      <p:sp>
        <p:nvSpPr>
          <p:cNvPr id="32" name="Text Placeholder 18">
            <a:extLst>
              <a:ext uri="{FF2B5EF4-FFF2-40B4-BE49-F238E27FC236}">
                <a16:creationId xmlns:a16="http://schemas.microsoft.com/office/drawing/2014/main" id="{169ED5AB-1C9B-91FF-3083-84A10879D7C0}"/>
              </a:ext>
            </a:extLst>
          </p:cNvPr>
          <p:cNvSpPr>
            <a:spLocks noGrp="1"/>
          </p:cNvSpPr>
          <p:nvPr>
            <p:ph type="body" sz="quarter" idx="54"/>
          </p:nvPr>
        </p:nvSpPr>
        <p:spPr>
          <a:xfrm>
            <a:off x="9845529" y="4487594"/>
            <a:ext cx="1859040" cy="1678256"/>
          </a:xfrm>
        </p:spPr>
        <p:txBody>
          <a:bodyPr/>
          <a:lstStyle>
            <a:lvl1pPr marL="0" indent="0" algn="ctr">
              <a:spcBef>
                <a:spcPts val="0"/>
              </a:spcBef>
              <a:buNone/>
              <a:defRPr sz="1400"/>
            </a:lvl1pPr>
            <a:lvl2pPr marL="0" indent="0" algn="ctr">
              <a:spcBef>
                <a:spcPts val="0"/>
              </a:spcBef>
              <a:buNone/>
              <a:defRPr sz="1400"/>
            </a:lvl2pPr>
            <a:lvl3pPr marL="0" indent="0" algn="ctr">
              <a:spcBef>
                <a:spcPts val="0"/>
              </a:spcBef>
              <a:buNone/>
              <a:defRPr sz="1400"/>
            </a:lvl3pPr>
            <a:lvl4pPr marL="0" indent="0" algn="ctr">
              <a:spcBef>
                <a:spcPts val="0"/>
              </a:spcBef>
              <a:buNone/>
              <a:defRPr sz="1400"/>
            </a:lvl4pPr>
            <a:lvl5pPr marL="0" indent="0" algn="ctr">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Picture Placeholder 9">
            <a:extLst>
              <a:ext uri="{FF2B5EF4-FFF2-40B4-BE49-F238E27FC236}">
                <a16:creationId xmlns:a16="http://schemas.microsoft.com/office/drawing/2014/main" id="{6DF80D68-1774-44A7-6EF7-02B4996DF41D}"/>
              </a:ext>
            </a:extLst>
          </p:cNvPr>
          <p:cNvSpPr>
            <a:spLocks noGrp="1"/>
          </p:cNvSpPr>
          <p:nvPr>
            <p:ph type="pic" sz="quarter" idx="55" hasCustomPrompt="1"/>
          </p:nvPr>
        </p:nvSpPr>
        <p:spPr>
          <a:xfrm>
            <a:off x="10475836" y="2198560"/>
            <a:ext cx="606528" cy="606528"/>
          </a:xfrm>
        </p:spPr>
        <p:txBody>
          <a:bodyPr tIns="180000"/>
          <a:lstStyle>
            <a:lvl1pPr marL="0" indent="0" algn="ctr">
              <a:buNone/>
              <a:defRPr/>
            </a:lvl1pPr>
          </a:lstStyle>
          <a:p>
            <a:r>
              <a:rPr lang="en-US"/>
              <a:t>Add icon here</a:t>
            </a:r>
          </a:p>
        </p:txBody>
      </p:sp>
    </p:spTree>
    <p:extLst>
      <p:ext uri="{BB962C8B-B14F-4D97-AF65-F5344CB8AC3E}">
        <p14:creationId xmlns:p14="http://schemas.microsoft.com/office/powerpoint/2010/main" val="18630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GUIDE ONLY: Data Visualization">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Data Visualization</a:t>
            </a:r>
          </a:p>
        </p:txBody>
      </p:sp>
    </p:spTree>
    <p:extLst>
      <p:ext uri="{BB962C8B-B14F-4D97-AF65-F5344CB8AC3E}">
        <p14:creationId xmlns:p14="http://schemas.microsoft.com/office/powerpoint/2010/main" val="441910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4 Dark">
    <p:bg>
      <p:bgRef idx="1001">
        <a:schemeClr val="bg2"/>
      </p:bgRef>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C791A50D-79EE-21EE-55EA-C5A326B34989}"/>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2" name="Title Placeholder ">
            <a:extLst>
              <a:ext uri="{FF2B5EF4-FFF2-40B4-BE49-F238E27FC236}">
                <a16:creationId xmlns:a16="http://schemas.microsoft.com/office/drawing/2014/main" id="{9A0B4613-9C64-B202-E418-3424A17F2792}"/>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7" name="Rectangle 6">
            <a:extLst>
              <a:ext uri="{FF2B5EF4-FFF2-40B4-BE49-F238E27FC236}">
                <a16:creationId xmlns:a16="http://schemas.microsoft.com/office/drawing/2014/main" id="{E4F6089F-6794-FEBC-6611-0B7AB96BC6A5}"/>
              </a:ext>
            </a:extLst>
          </p:cNvPr>
          <p:cNvSpPr/>
          <p:nvPr/>
        </p:nvSpPr>
        <p:spPr>
          <a:xfrm>
            <a:off x="9251412" y="2113280"/>
            <a:ext cx="2208749" cy="356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Unisys" pitchFamily="2" charset="77"/>
            </a:endParaRPr>
          </a:p>
        </p:txBody>
      </p:sp>
      <p:sp>
        <p:nvSpPr>
          <p:cNvPr id="11" name="Rectangle 10">
            <a:extLst>
              <a:ext uri="{FF2B5EF4-FFF2-40B4-BE49-F238E27FC236}">
                <a16:creationId xmlns:a16="http://schemas.microsoft.com/office/drawing/2014/main" id="{89B7CD8C-CE9A-ECD8-F03C-11961C8651BD}"/>
              </a:ext>
            </a:extLst>
          </p:cNvPr>
          <p:cNvSpPr/>
          <p:nvPr/>
        </p:nvSpPr>
        <p:spPr>
          <a:xfrm>
            <a:off x="731838" y="2113280"/>
            <a:ext cx="2208749" cy="356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Unisys" pitchFamily="2" charset="77"/>
            </a:endParaRPr>
          </a:p>
        </p:txBody>
      </p:sp>
      <p:sp>
        <p:nvSpPr>
          <p:cNvPr id="22" name="Rectangle 21">
            <a:extLst>
              <a:ext uri="{FF2B5EF4-FFF2-40B4-BE49-F238E27FC236}">
                <a16:creationId xmlns:a16="http://schemas.microsoft.com/office/drawing/2014/main" id="{4948E1EE-58C9-5D1F-BD14-053924428A3C}"/>
              </a:ext>
            </a:extLst>
          </p:cNvPr>
          <p:cNvSpPr/>
          <p:nvPr/>
        </p:nvSpPr>
        <p:spPr>
          <a:xfrm>
            <a:off x="6424829" y="2113280"/>
            <a:ext cx="2208749" cy="356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Unisys" pitchFamily="2" charset="77"/>
            </a:endParaRPr>
          </a:p>
        </p:txBody>
      </p:sp>
      <p:cxnSp>
        <p:nvCxnSpPr>
          <p:cNvPr id="21" name="Straight Connector 20">
            <a:extLst>
              <a:ext uri="{FF2B5EF4-FFF2-40B4-BE49-F238E27FC236}">
                <a16:creationId xmlns:a16="http://schemas.microsoft.com/office/drawing/2014/main" id="{79E56140-A6A3-28B5-E3E4-2BD86A22CC00}"/>
              </a:ext>
            </a:extLst>
          </p:cNvPr>
          <p:cNvCxnSpPr>
            <a:cxnSpLocks/>
          </p:cNvCxnSpPr>
          <p:nvPr/>
        </p:nvCxnSpPr>
        <p:spPr>
          <a:xfrm flipH="1">
            <a:off x="6094092" y="2106399"/>
            <a:ext cx="2057" cy="3608203"/>
          </a:xfrm>
          <a:prstGeom prst="line">
            <a:avLst/>
          </a:prstGeom>
          <a:noFill/>
          <a:ln w="63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id="{21FADB3B-679E-A59A-CCC3-57D088054110}"/>
              </a:ext>
            </a:extLst>
          </p:cNvPr>
          <p:cNvSpPr/>
          <p:nvPr/>
        </p:nvSpPr>
        <p:spPr>
          <a:xfrm>
            <a:off x="3558421" y="2113280"/>
            <a:ext cx="2208749" cy="3568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2"/>
              </a:solidFill>
              <a:latin typeface="Unisys" pitchFamily="2" charset="77"/>
            </a:endParaRPr>
          </a:p>
        </p:txBody>
      </p:sp>
      <p:cxnSp>
        <p:nvCxnSpPr>
          <p:cNvPr id="34" name="Straight Connector 33">
            <a:extLst>
              <a:ext uri="{FF2B5EF4-FFF2-40B4-BE49-F238E27FC236}">
                <a16:creationId xmlns:a16="http://schemas.microsoft.com/office/drawing/2014/main" id="{D0CE30E5-FA64-35C5-11C8-373B260CE6E3}"/>
              </a:ext>
            </a:extLst>
          </p:cNvPr>
          <p:cNvCxnSpPr>
            <a:cxnSpLocks/>
          </p:cNvCxnSpPr>
          <p:nvPr/>
        </p:nvCxnSpPr>
        <p:spPr>
          <a:xfrm flipH="1">
            <a:off x="3162110" y="2073142"/>
            <a:ext cx="2057" cy="3608203"/>
          </a:xfrm>
          <a:prstGeom prst="line">
            <a:avLst/>
          </a:prstGeom>
          <a:noFill/>
          <a:ln w="63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1" name="Chart Placeholder 3">
            <a:extLst>
              <a:ext uri="{FF2B5EF4-FFF2-40B4-BE49-F238E27FC236}">
                <a16:creationId xmlns:a16="http://schemas.microsoft.com/office/drawing/2014/main" id="{32E10E2A-F9C9-EC73-70CB-E08584152193}"/>
              </a:ext>
            </a:extLst>
          </p:cNvPr>
          <p:cNvSpPr>
            <a:spLocks noGrp="1"/>
          </p:cNvSpPr>
          <p:nvPr>
            <p:ph type="chart" sz="quarter" idx="15"/>
          </p:nvPr>
        </p:nvSpPr>
        <p:spPr>
          <a:xfrm>
            <a:off x="479426" y="2073142"/>
            <a:ext cx="2435443" cy="1845024"/>
          </a:xfrm>
        </p:spPr>
        <p:txBody>
          <a:bodyPr/>
          <a:lstStyle>
            <a:lvl1pPr marL="0" indent="0">
              <a:buNone/>
              <a:defRPr>
                <a:solidFill>
                  <a:schemeClr val="tx2"/>
                </a:solidFill>
              </a:defRPr>
            </a:lvl1pPr>
          </a:lstStyle>
          <a:p>
            <a:r>
              <a:rPr lang="en-US"/>
              <a:t>Click icon to add chart</a:t>
            </a:r>
          </a:p>
        </p:txBody>
      </p:sp>
      <p:sp>
        <p:nvSpPr>
          <p:cNvPr id="44" name="Text Placeholder 7">
            <a:extLst>
              <a:ext uri="{FF2B5EF4-FFF2-40B4-BE49-F238E27FC236}">
                <a16:creationId xmlns:a16="http://schemas.microsoft.com/office/drawing/2014/main" id="{61F928B1-6CC1-212C-E964-7C010CEA443E}"/>
              </a:ext>
            </a:extLst>
          </p:cNvPr>
          <p:cNvSpPr>
            <a:spLocks noGrp="1"/>
          </p:cNvSpPr>
          <p:nvPr>
            <p:ph type="body" sz="quarter" idx="27" hasCustomPrompt="1"/>
          </p:nvPr>
        </p:nvSpPr>
        <p:spPr>
          <a:xfrm>
            <a:off x="479426" y="4063648"/>
            <a:ext cx="2435443" cy="739846"/>
          </a:xfrm>
        </p:spPr>
        <p:txBody>
          <a:bodyPr anchor="b"/>
          <a:lstStyle>
            <a:lvl1pPr marL="0" indent="0" algn="l">
              <a:spcBef>
                <a:spcPts val="0"/>
              </a:spcBef>
              <a:buNone/>
              <a:defRPr sz="4800" b="0" cap="all" spc="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45" name="Text Placeholder 7">
            <a:extLst>
              <a:ext uri="{FF2B5EF4-FFF2-40B4-BE49-F238E27FC236}">
                <a16:creationId xmlns:a16="http://schemas.microsoft.com/office/drawing/2014/main" id="{61356BFA-39A5-0343-9CE6-3A8263B00581}"/>
              </a:ext>
            </a:extLst>
          </p:cNvPr>
          <p:cNvSpPr>
            <a:spLocks noGrp="1"/>
          </p:cNvSpPr>
          <p:nvPr>
            <p:ph type="body" sz="quarter" idx="28" hasCustomPrompt="1"/>
          </p:nvPr>
        </p:nvSpPr>
        <p:spPr>
          <a:xfrm>
            <a:off x="479426" y="4803495"/>
            <a:ext cx="2435443" cy="877850"/>
          </a:xfrm>
        </p:spPr>
        <p:txBody>
          <a:bodyPr anchor="t"/>
          <a:lstStyle>
            <a:lvl1pPr marL="0" indent="0" algn="l">
              <a:lnSpc>
                <a:spcPct val="100000"/>
              </a:lnSpc>
              <a:spcBef>
                <a:spcPts val="0"/>
              </a:spcBef>
              <a:buNone/>
              <a:defRPr sz="1200" b="0" cap="none"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sp>
        <p:nvSpPr>
          <p:cNvPr id="46" name="Chart Placeholder 3">
            <a:extLst>
              <a:ext uri="{FF2B5EF4-FFF2-40B4-BE49-F238E27FC236}">
                <a16:creationId xmlns:a16="http://schemas.microsoft.com/office/drawing/2014/main" id="{FD79555D-D513-8CA3-1EE9-146B0B925226}"/>
              </a:ext>
            </a:extLst>
          </p:cNvPr>
          <p:cNvSpPr>
            <a:spLocks noGrp="1"/>
          </p:cNvSpPr>
          <p:nvPr>
            <p:ph type="chart" sz="quarter" idx="29"/>
          </p:nvPr>
        </p:nvSpPr>
        <p:spPr>
          <a:xfrm>
            <a:off x="3411408" y="2073142"/>
            <a:ext cx="2435443" cy="1845024"/>
          </a:xfrm>
        </p:spPr>
        <p:txBody>
          <a:bodyPr/>
          <a:lstStyle>
            <a:lvl1pPr marL="0" indent="0">
              <a:buNone/>
              <a:defRPr>
                <a:solidFill>
                  <a:schemeClr val="tx2"/>
                </a:solidFill>
              </a:defRPr>
            </a:lvl1pPr>
          </a:lstStyle>
          <a:p>
            <a:r>
              <a:rPr lang="en-US"/>
              <a:t>Click icon to add chart</a:t>
            </a:r>
          </a:p>
        </p:txBody>
      </p:sp>
      <p:sp>
        <p:nvSpPr>
          <p:cNvPr id="47" name="Text Placeholder 7">
            <a:extLst>
              <a:ext uri="{FF2B5EF4-FFF2-40B4-BE49-F238E27FC236}">
                <a16:creationId xmlns:a16="http://schemas.microsoft.com/office/drawing/2014/main" id="{09253590-B331-CFD2-2345-916A658033DA}"/>
              </a:ext>
            </a:extLst>
          </p:cNvPr>
          <p:cNvSpPr>
            <a:spLocks noGrp="1"/>
          </p:cNvSpPr>
          <p:nvPr>
            <p:ph type="body" sz="quarter" idx="30" hasCustomPrompt="1"/>
          </p:nvPr>
        </p:nvSpPr>
        <p:spPr>
          <a:xfrm>
            <a:off x="3411409" y="4063648"/>
            <a:ext cx="2435443" cy="739846"/>
          </a:xfrm>
        </p:spPr>
        <p:txBody>
          <a:bodyPr anchor="b"/>
          <a:lstStyle>
            <a:lvl1pPr marL="0" indent="0" algn="l">
              <a:spcBef>
                <a:spcPts val="0"/>
              </a:spcBef>
              <a:buNone/>
              <a:defRPr sz="4800" b="0" cap="all" spc="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48" name="Text Placeholder 7">
            <a:extLst>
              <a:ext uri="{FF2B5EF4-FFF2-40B4-BE49-F238E27FC236}">
                <a16:creationId xmlns:a16="http://schemas.microsoft.com/office/drawing/2014/main" id="{70B4C07D-151E-4B40-B0D3-034DC52A09B1}"/>
              </a:ext>
            </a:extLst>
          </p:cNvPr>
          <p:cNvSpPr>
            <a:spLocks noGrp="1"/>
          </p:cNvSpPr>
          <p:nvPr>
            <p:ph type="body" sz="quarter" idx="31" hasCustomPrompt="1"/>
          </p:nvPr>
        </p:nvSpPr>
        <p:spPr>
          <a:xfrm>
            <a:off x="3411409" y="4803495"/>
            <a:ext cx="2435443" cy="877850"/>
          </a:xfrm>
        </p:spPr>
        <p:txBody>
          <a:bodyPr anchor="t"/>
          <a:lstStyle>
            <a:lvl1pPr marL="0" indent="0" algn="l">
              <a:lnSpc>
                <a:spcPct val="100000"/>
              </a:lnSpc>
              <a:spcBef>
                <a:spcPts val="0"/>
              </a:spcBef>
              <a:buNone/>
              <a:defRPr sz="1200" b="0" cap="none"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sp>
        <p:nvSpPr>
          <p:cNvPr id="49" name="Chart Placeholder 3">
            <a:extLst>
              <a:ext uri="{FF2B5EF4-FFF2-40B4-BE49-F238E27FC236}">
                <a16:creationId xmlns:a16="http://schemas.microsoft.com/office/drawing/2014/main" id="{C254C3DA-D620-EEA8-CEA6-4CD75C106EF4}"/>
              </a:ext>
            </a:extLst>
          </p:cNvPr>
          <p:cNvSpPr>
            <a:spLocks noGrp="1"/>
          </p:cNvSpPr>
          <p:nvPr>
            <p:ph type="chart" sz="quarter" idx="32"/>
          </p:nvPr>
        </p:nvSpPr>
        <p:spPr>
          <a:xfrm>
            <a:off x="6343390" y="2073142"/>
            <a:ext cx="2435443" cy="1845024"/>
          </a:xfrm>
        </p:spPr>
        <p:txBody>
          <a:bodyPr/>
          <a:lstStyle>
            <a:lvl1pPr marL="0" indent="0">
              <a:buNone/>
              <a:defRPr>
                <a:solidFill>
                  <a:schemeClr val="tx2"/>
                </a:solidFill>
              </a:defRPr>
            </a:lvl1pPr>
          </a:lstStyle>
          <a:p>
            <a:r>
              <a:rPr lang="en-US"/>
              <a:t>Click icon to add chart</a:t>
            </a:r>
          </a:p>
        </p:txBody>
      </p:sp>
      <p:sp>
        <p:nvSpPr>
          <p:cNvPr id="50" name="Text Placeholder 7">
            <a:extLst>
              <a:ext uri="{FF2B5EF4-FFF2-40B4-BE49-F238E27FC236}">
                <a16:creationId xmlns:a16="http://schemas.microsoft.com/office/drawing/2014/main" id="{1596E543-600D-FF10-EC59-2E5211B57AB7}"/>
              </a:ext>
            </a:extLst>
          </p:cNvPr>
          <p:cNvSpPr>
            <a:spLocks noGrp="1"/>
          </p:cNvSpPr>
          <p:nvPr>
            <p:ph type="body" sz="quarter" idx="33" hasCustomPrompt="1"/>
          </p:nvPr>
        </p:nvSpPr>
        <p:spPr>
          <a:xfrm>
            <a:off x="6343392" y="4063648"/>
            <a:ext cx="2435443" cy="739846"/>
          </a:xfrm>
        </p:spPr>
        <p:txBody>
          <a:bodyPr anchor="b"/>
          <a:lstStyle>
            <a:lvl1pPr marL="0" indent="0" algn="l">
              <a:spcBef>
                <a:spcPts val="0"/>
              </a:spcBef>
              <a:buNone/>
              <a:defRPr sz="4800" b="0" cap="all" spc="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51" name="Text Placeholder 7">
            <a:extLst>
              <a:ext uri="{FF2B5EF4-FFF2-40B4-BE49-F238E27FC236}">
                <a16:creationId xmlns:a16="http://schemas.microsoft.com/office/drawing/2014/main" id="{A32177B3-75FB-DA16-E458-A5F03D70B22D}"/>
              </a:ext>
            </a:extLst>
          </p:cNvPr>
          <p:cNvSpPr>
            <a:spLocks noGrp="1"/>
          </p:cNvSpPr>
          <p:nvPr>
            <p:ph type="body" sz="quarter" idx="34" hasCustomPrompt="1"/>
          </p:nvPr>
        </p:nvSpPr>
        <p:spPr>
          <a:xfrm>
            <a:off x="6343392" y="4803495"/>
            <a:ext cx="2435442" cy="877850"/>
          </a:xfrm>
        </p:spPr>
        <p:txBody>
          <a:bodyPr anchor="t"/>
          <a:lstStyle>
            <a:lvl1pPr marL="0" indent="0" algn="l">
              <a:lnSpc>
                <a:spcPct val="100000"/>
              </a:lnSpc>
              <a:spcBef>
                <a:spcPts val="0"/>
              </a:spcBef>
              <a:buNone/>
              <a:defRPr sz="1200" b="0" cap="none"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sp>
        <p:nvSpPr>
          <p:cNvPr id="52" name="Chart Placeholder 3">
            <a:extLst>
              <a:ext uri="{FF2B5EF4-FFF2-40B4-BE49-F238E27FC236}">
                <a16:creationId xmlns:a16="http://schemas.microsoft.com/office/drawing/2014/main" id="{EF302402-1B38-572D-B3FE-FD91F01D02F7}"/>
              </a:ext>
            </a:extLst>
          </p:cNvPr>
          <p:cNvSpPr>
            <a:spLocks noGrp="1"/>
          </p:cNvSpPr>
          <p:nvPr>
            <p:ph type="chart" sz="quarter" idx="35"/>
          </p:nvPr>
        </p:nvSpPr>
        <p:spPr>
          <a:xfrm>
            <a:off x="9275375" y="2073142"/>
            <a:ext cx="2437200" cy="1845024"/>
          </a:xfrm>
        </p:spPr>
        <p:txBody>
          <a:bodyPr/>
          <a:lstStyle>
            <a:lvl1pPr marL="0" indent="0">
              <a:buNone/>
              <a:defRPr>
                <a:solidFill>
                  <a:schemeClr val="tx2"/>
                </a:solidFill>
              </a:defRPr>
            </a:lvl1pPr>
          </a:lstStyle>
          <a:p>
            <a:r>
              <a:rPr lang="en-US"/>
              <a:t>Click icon to add chart</a:t>
            </a:r>
          </a:p>
        </p:txBody>
      </p:sp>
      <p:sp>
        <p:nvSpPr>
          <p:cNvPr id="53" name="Text Placeholder 7">
            <a:extLst>
              <a:ext uri="{FF2B5EF4-FFF2-40B4-BE49-F238E27FC236}">
                <a16:creationId xmlns:a16="http://schemas.microsoft.com/office/drawing/2014/main" id="{687A5F7C-EFB8-2715-D5C1-634F2E55F242}"/>
              </a:ext>
            </a:extLst>
          </p:cNvPr>
          <p:cNvSpPr>
            <a:spLocks noGrp="1"/>
          </p:cNvSpPr>
          <p:nvPr>
            <p:ph type="body" sz="quarter" idx="36" hasCustomPrompt="1"/>
          </p:nvPr>
        </p:nvSpPr>
        <p:spPr>
          <a:xfrm>
            <a:off x="9275375" y="4063648"/>
            <a:ext cx="2437200" cy="739846"/>
          </a:xfrm>
        </p:spPr>
        <p:txBody>
          <a:bodyPr anchor="b"/>
          <a:lstStyle>
            <a:lvl1pPr marL="0" indent="0" algn="l">
              <a:spcBef>
                <a:spcPts val="0"/>
              </a:spcBef>
              <a:buNone/>
              <a:defRPr sz="4800" b="0" cap="all" spc="0" baseline="0">
                <a:solidFill>
                  <a:schemeClr val="accent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54" name="Text Placeholder 7">
            <a:extLst>
              <a:ext uri="{FF2B5EF4-FFF2-40B4-BE49-F238E27FC236}">
                <a16:creationId xmlns:a16="http://schemas.microsoft.com/office/drawing/2014/main" id="{73D2936D-94C3-5BCA-1025-66BCBF2AF168}"/>
              </a:ext>
            </a:extLst>
          </p:cNvPr>
          <p:cNvSpPr>
            <a:spLocks noGrp="1"/>
          </p:cNvSpPr>
          <p:nvPr>
            <p:ph type="body" sz="quarter" idx="37" hasCustomPrompt="1"/>
          </p:nvPr>
        </p:nvSpPr>
        <p:spPr>
          <a:xfrm>
            <a:off x="9275375" y="4803495"/>
            <a:ext cx="2437200" cy="877850"/>
          </a:xfrm>
        </p:spPr>
        <p:txBody>
          <a:bodyPr anchor="t"/>
          <a:lstStyle>
            <a:lvl1pPr marL="0" indent="0" algn="l">
              <a:lnSpc>
                <a:spcPct val="100000"/>
              </a:lnSpc>
              <a:spcBef>
                <a:spcPts val="0"/>
              </a:spcBef>
              <a:buNone/>
              <a:defRPr sz="1200" b="0" cap="none"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cxnSp>
        <p:nvCxnSpPr>
          <p:cNvPr id="55" name="Straight Connector 54">
            <a:extLst>
              <a:ext uri="{FF2B5EF4-FFF2-40B4-BE49-F238E27FC236}">
                <a16:creationId xmlns:a16="http://schemas.microsoft.com/office/drawing/2014/main" id="{BABA1EBE-A942-6492-56D1-D6F1FFF70B18}"/>
              </a:ext>
            </a:extLst>
          </p:cNvPr>
          <p:cNvCxnSpPr>
            <a:cxnSpLocks/>
          </p:cNvCxnSpPr>
          <p:nvPr userDrawn="1"/>
        </p:nvCxnSpPr>
        <p:spPr>
          <a:xfrm flipH="1">
            <a:off x="9026074" y="2106399"/>
            <a:ext cx="2057" cy="3608203"/>
          </a:xfrm>
          <a:prstGeom prst="line">
            <a:avLst/>
          </a:prstGeom>
          <a:noFill/>
          <a:ln w="63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 name="Citation Placeholder">
            <a:extLst>
              <a:ext uri="{FF2B5EF4-FFF2-40B4-BE49-F238E27FC236}">
                <a16:creationId xmlns:a16="http://schemas.microsoft.com/office/drawing/2014/main" id="{471CF687-AC21-2182-4A0A-BA54183ABE01}"/>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Tree>
    <p:extLst>
      <p:ext uri="{BB962C8B-B14F-4D97-AF65-F5344CB8AC3E}">
        <p14:creationId xmlns:p14="http://schemas.microsoft.com/office/powerpoint/2010/main" val="3622831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ta Vis Grid 1 Dar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F5A254-C3D4-DCB0-A2CE-88724208544F}"/>
              </a:ext>
            </a:extLst>
          </p:cNvPr>
          <p:cNvSpPr/>
          <p:nvPr/>
        </p:nvSpPr>
        <p:spPr>
          <a:xfrm>
            <a:off x="4064000" y="1"/>
            <a:ext cx="4064000"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Unisys" pitchFamily="2" charset="77"/>
            </a:endParaRPr>
          </a:p>
        </p:txBody>
      </p:sp>
      <p:sp>
        <p:nvSpPr>
          <p:cNvPr id="7" name="Rectangle 6">
            <a:extLst>
              <a:ext uri="{FF2B5EF4-FFF2-40B4-BE49-F238E27FC236}">
                <a16:creationId xmlns:a16="http://schemas.microsoft.com/office/drawing/2014/main" id="{EE665E2D-2C6F-EDEC-323C-D65F04331644}"/>
              </a:ext>
            </a:extLst>
          </p:cNvPr>
          <p:cNvSpPr/>
          <p:nvPr/>
        </p:nvSpPr>
        <p:spPr>
          <a:xfrm>
            <a:off x="8128000" y="1"/>
            <a:ext cx="406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Unisys" pitchFamily="2" charset="77"/>
            </a:endParaRPr>
          </a:p>
        </p:txBody>
      </p:sp>
      <p:sp>
        <p:nvSpPr>
          <p:cNvPr id="9" name="Rectangle 8">
            <a:extLst>
              <a:ext uri="{FF2B5EF4-FFF2-40B4-BE49-F238E27FC236}">
                <a16:creationId xmlns:a16="http://schemas.microsoft.com/office/drawing/2014/main" id="{C6F7F0BF-625D-0263-78B3-F7F815B2DD3D}"/>
              </a:ext>
            </a:extLst>
          </p:cNvPr>
          <p:cNvSpPr/>
          <p:nvPr/>
        </p:nvSpPr>
        <p:spPr>
          <a:xfrm>
            <a:off x="4064000" y="3429001"/>
            <a:ext cx="4064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Unisys" pitchFamily="2" charset="77"/>
            </a:endParaRPr>
          </a:p>
        </p:txBody>
      </p:sp>
      <p:sp>
        <p:nvSpPr>
          <p:cNvPr id="10" name="Rectangle 9">
            <a:extLst>
              <a:ext uri="{FF2B5EF4-FFF2-40B4-BE49-F238E27FC236}">
                <a16:creationId xmlns:a16="http://schemas.microsoft.com/office/drawing/2014/main" id="{9456D7FC-5FC5-BAA0-FB63-D17570A2995D}"/>
              </a:ext>
            </a:extLst>
          </p:cNvPr>
          <p:cNvSpPr/>
          <p:nvPr/>
        </p:nvSpPr>
        <p:spPr>
          <a:xfrm>
            <a:off x="8128000" y="3429001"/>
            <a:ext cx="4064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Unisys" pitchFamily="2" charset="77"/>
            </a:endParaRPr>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lvl1pPr>
              <a:defRPr>
                <a:solidFill>
                  <a:schemeClr val="bg1">
                    <a:alpha val="50000"/>
                  </a:schemeClr>
                </a:solidFill>
              </a:defRPr>
            </a:lvl1pPr>
          </a:lstStyle>
          <a:p>
            <a:r>
              <a:rPr lang="en-US"/>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lvl1pPr>
              <a:defRPr>
                <a:solidFill>
                  <a:schemeClr val="bg1">
                    <a:alpha val="50000"/>
                  </a:schemeClr>
                </a:solidFill>
              </a:defRPr>
            </a:lvl1pPr>
          </a:lstStyle>
          <a:p>
            <a:fld id="{A5059E0A-75CF-504A-968B-B53C005ED4A5}" type="slidenum">
              <a:rPr lang="en-US" smtClean="0"/>
              <a:pPr/>
              <a:t>‹#›</a:t>
            </a:fld>
            <a:endParaRPr lang="en-US"/>
          </a:p>
        </p:txBody>
      </p:sp>
      <p:sp>
        <p:nvSpPr>
          <p:cNvPr id="13" name="Rectangle 12">
            <a:extLst>
              <a:ext uri="{FF2B5EF4-FFF2-40B4-BE49-F238E27FC236}">
                <a16:creationId xmlns:a16="http://schemas.microsoft.com/office/drawing/2014/main" id="{D01BEF6F-0C70-B790-C384-548B316DD20B}"/>
              </a:ext>
            </a:extLst>
          </p:cNvPr>
          <p:cNvSpPr/>
          <p:nvPr userDrawn="1"/>
        </p:nvSpPr>
        <p:spPr>
          <a:xfrm>
            <a:off x="0" y="0"/>
            <a:ext cx="4064000" cy="6858000"/>
          </a:xfrm>
          <a:prstGeom prst="rect">
            <a:avLst/>
          </a:prstGeom>
          <a:solidFill>
            <a:srgbClr val="00303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Unisys" pitchFamily="2" charset="77"/>
              <a:ea typeface="+mn-ea"/>
              <a:cs typeface="+mn-cs"/>
            </a:endParaRPr>
          </a:p>
        </p:txBody>
      </p:sp>
      <p:sp>
        <p:nvSpPr>
          <p:cNvPr id="19" name="Text Placeholder 13">
            <a:extLst>
              <a:ext uri="{FF2B5EF4-FFF2-40B4-BE49-F238E27FC236}">
                <a16:creationId xmlns:a16="http://schemas.microsoft.com/office/drawing/2014/main" id="{5F602C17-85DB-A70D-C655-CDA0F6C879AB}"/>
              </a:ext>
            </a:extLst>
          </p:cNvPr>
          <p:cNvSpPr>
            <a:spLocks noGrp="1"/>
          </p:cNvSpPr>
          <p:nvPr>
            <p:ph type="body" sz="quarter" idx="14"/>
          </p:nvPr>
        </p:nvSpPr>
        <p:spPr>
          <a:xfrm>
            <a:off x="479424" y="3429000"/>
            <a:ext cx="3321048" cy="2736849"/>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hart Placeholder 3">
            <a:extLst>
              <a:ext uri="{FF2B5EF4-FFF2-40B4-BE49-F238E27FC236}">
                <a16:creationId xmlns:a16="http://schemas.microsoft.com/office/drawing/2014/main" id="{19D79D9C-9E1B-12F8-71D7-9A4BC56E5F9F}"/>
              </a:ext>
            </a:extLst>
          </p:cNvPr>
          <p:cNvSpPr>
            <a:spLocks noGrp="1"/>
          </p:cNvSpPr>
          <p:nvPr>
            <p:ph type="chart" sz="quarter" idx="15"/>
          </p:nvPr>
        </p:nvSpPr>
        <p:spPr>
          <a:xfrm>
            <a:off x="4541838" y="494508"/>
            <a:ext cx="3108325" cy="1924601"/>
          </a:xfrm>
        </p:spPr>
        <p:txBody>
          <a:bodyPr/>
          <a:lstStyle>
            <a:lvl1pPr marL="0" indent="0">
              <a:buNone/>
              <a:defRPr>
                <a:solidFill>
                  <a:schemeClr val="tx2"/>
                </a:solidFill>
              </a:defRPr>
            </a:lvl1pPr>
          </a:lstStyle>
          <a:p>
            <a:r>
              <a:rPr lang="en-US"/>
              <a:t>Click icon to add chart</a:t>
            </a:r>
          </a:p>
        </p:txBody>
      </p:sp>
      <p:sp>
        <p:nvSpPr>
          <p:cNvPr id="36" name="Role A">
            <a:extLst>
              <a:ext uri="{FF2B5EF4-FFF2-40B4-BE49-F238E27FC236}">
                <a16:creationId xmlns:a16="http://schemas.microsoft.com/office/drawing/2014/main" id="{0E06D435-BB70-AF8E-78AC-6DCD63BE4BCB}"/>
              </a:ext>
            </a:extLst>
          </p:cNvPr>
          <p:cNvSpPr>
            <a:spLocks noGrp="1"/>
          </p:cNvSpPr>
          <p:nvPr>
            <p:ph type="body" sz="quarter" idx="22" hasCustomPrompt="1"/>
          </p:nvPr>
        </p:nvSpPr>
        <p:spPr>
          <a:xfrm>
            <a:off x="4541838" y="2491793"/>
            <a:ext cx="3108325" cy="495557"/>
          </a:xfrm>
        </p:spPr>
        <p:txBody>
          <a:bodyPr/>
          <a:lstStyle>
            <a:lvl1pPr marL="0" indent="0" algn="l">
              <a:spcBef>
                <a:spcPts val="0"/>
              </a:spcBef>
              <a:spcAft>
                <a:spcPts val="0"/>
              </a:spcAft>
              <a:buFont typeface="Arial" panose="020B0604020202020204" pitchFamily="34" charset="0"/>
              <a:buNone/>
              <a:defRPr sz="10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Description</a:t>
            </a:r>
          </a:p>
        </p:txBody>
      </p:sp>
      <p:sp>
        <p:nvSpPr>
          <p:cNvPr id="37" name="Chart Placeholder 3">
            <a:extLst>
              <a:ext uri="{FF2B5EF4-FFF2-40B4-BE49-F238E27FC236}">
                <a16:creationId xmlns:a16="http://schemas.microsoft.com/office/drawing/2014/main" id="{786B490C-0305-6927-1A38-704F228449B3}"/>
              </a:ext>
            </a:extLst>
          </p:cNvPr>
          <p:cNvSpPr>
            <a:spLocks noGrp="1"/>
          </p:cNvSpPr>
          <p:nvPr>
            <p:ph type="chart" sz="quarter" idx="23"/>
          </p:nvPr>
        </p:nvSpPr>
        <p:spPr>
          <a:xfrm>
            <a:off x="8605838" y="3897079"/>
            <a:ext cx="3108325" cy="1867114"/>
          </a:xfrm>
        </p:spPr>
        <p:txBody>
          <a:bodyPr/>
          <a:lstStyle>
            <a:lvl1pPr marL="0" indent="0">
              <a:buNone/>
              <a:defRPr>
                <a:solidFill>
                  <a:schemeClr val="bg1"/>
                </a:solidFill>
              </a:defRPr>
            </a:lvl1pPr>
          </a:lstStyle>
          <a:p>
            <a:r>
              <a:rPr lang="en-US"/>
              <a:t>Click icon to add chart</a:t>
            </a:r>
          </a:p>
        </p:txBody>
      </p:sp>
      <p:sp>
        <p:nvSpPr>
          <p:cNvPr id="38" name="Role A">
            <a:extLst>
              <a:ext uri="{FF2B5EF4-FFF2-40B4-BE49-F238E27FC236}">
                <a16:creationId xmlns:a16="http://schemas.microsoft.com/office/drawing/2014/main" id="{6D2BFBD7-48BE-FD01-B227-0BBF39F213FC}"/>
              </a:ext>
            </a:extLst>
          </p:cNvPr>
          <p:cNvSpPr>
            <a:spLocks noGrp="1"/>
          </p:cNvSpPr>
          <p:nvPr>
            <p:ph type="body" sz="quarter" idx="24" hasCustomPrompt="1"/>
          </p:nvPr>
        </p:nvSpPr>
        <p:spPr>
          <a:xfrm>
            <a:off x="8605838" y="5867936"/>
            <a:ext cx="3108325" cy="495556"/>
          </a:xfrm>
        </p:spPr>
        <p:txBody>
          <a:bodyPr/>
          <a:lstStyle>
            <a:lvl1pPr marL="0" indent="0" algn="l">
              <a:spcBef>
                <a:spcPts val="0"/>
              </a:spcBef>
              <a:spcAft>
                <a:spcPts val="0"/>
              </a:spcAft>
              <a:buFont typeface="Arial" panose="020B0604020202020204" pitchFamily="34" charset="0"/>
              <a:buNone/>
              <a:defRPr sz="1000">
                <a:solidFill>
                  <a:schemeClr val="bg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Description</a:t>
            </a:r>
          </a:p>
        </p:txBody>
      </p:sp>
      <p:sp>
        <p:nvSpPr>
          <p:cNvPr id="39" name="Text Placeholder 7">
            <a:extLst>
              <a:ext uri="{FF2B5EF4-FFF2-40B4-BE49-F238E27FC236}">
                <a16:creationId xmlns:a16="http://schemas.microsoft.com/office/drawing/2014/main" id="{9D95A70E-4E17-5A31-A078-6DEA97803271}"/>
              </a:ext>
            </a:extLst>
          </p:cNvPr>
          <p:cNvSpPr>
            <a:spLocks noGrp="1"/>
          </p:cNvSpPr>
          <p:nvPr>
            <p:ph type="body" sz="quarter" idx="25" hasCustomPrompt="1"/>
          </p:nvPr>
        </p:nvSpPr>
        <p:spPr>
          <a:xfrm>
            <a:off x="8605836" y="494508"/>
            <a:ext cx="3108328" cy="1346600"/>
          </a:xfrm>
        </p:spPr>
        <p:txBody>
          <a:bodyPr anchor="b"/>
          <a:lstStyle>
            <a:lvl1pPr marL="0" indent="0" algn="ctr">
              <a:spcBef>
                <a:spcPts val="0"/>
              </a:spcBef>
              <a:buNone/>
              <a:defRPr sz="7200" b="0" cap="all" spc="0" baseline="0">
                <a:solidFill>
                  <a:schemeClr val="bg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40" name="Text Placeholder 7">
            <a:extLst>
              <a:ext uri="{FF2B5EF4-FFF2-40B4-BE49-F238E27FC236}">
                <a16:creationId xmlns:a16="http://schemas.microsoft.com/office/drawing/2014/main" id="{7DC7357C-DA18-BA80-9FD6-F1843ECE4804}"/>
              </a:ext>
            </a:extLst>
          </p:cNvPr>
          <p:cNvSpPr>
            <a:spLocks noGrp="1"/>
          </p:cNvSpPr>
          <p:nvPr>
            <p:ph type="body" sz="quarter" idx="26" hasCustomPrompt="1"/>
          </p:nvPr>
        </p:nvSpPr>
        <p:spPr>
          <a:xfrm>
            <a:off x="8605836" y="1841108"/>
            <a:ext cx="3108328" cy="1143279"/>
          </a:xfrm>
        </p:spPr>
        <p:txBody>
          <a:bodyPr anchor="t"/>
          <a:lstStyle>
            <a:lvl1pPr marL="0" indent="0" algn="ctr">
              <a:spcBef>
                <a:spcPts val="0"/>
              </a:spcBef>
              <a:buNone/>
              <a:defRPr sz="1600" b="0" cap="none" spc="0" baseline="0">
                <a:solidFill>
                  <a:schemeClr val="bg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sp>
        <p:nvSpPr>
          <p:cNvPr id="41" name="Text Placeholder 7">
            <a:extLst>
              <a:ext uri="{FF2B5EF4-FFF2-40B4-BE49-F238E27FC236}">
                <a16:creationId xmlns:a16="http://schemas.microsoft.com/office/drawing/2014/main" id="{7105D66A-EB1E-3698-9E88-3F1186D20DBD}"/>
              </a:ext>
            </a:extLst>
          </p:cNvPr>
          <p:cNvSpPr>
            <a:spLocks noGrp="1"/>
          </p:cNvSpPr>
          <p:nvPr>
            <p:ph type="body" sz="quarter" idx="27" hasCustomPrompt="1"/>
          </p:nvPr>
        </p:nvSpPr>
        <p:spPr>
          <a:xfrm>
            <a:off x="4541836" y="3900041"/>
            <a:ext cx="3108328" cy="1346600"/>
          </a:xfrm>
        </p:spPr>
        <p:txBody>
          <a:bodyPr anchor="b"/>
          <a:lstStyle>
            <a:lvl1pPr marL="0" indent="0" algn="ctr">
              <a:spcBef>
                <a:spcPts val="0"/>
              </a:spcBef>
              <a:buNone/>
              <a:defRPr sz="7200" b="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XX%</a:t>
            </a:r>
            <a:endParaRPr lang="en-US"/>
          </a:p>
        </p:txBody>
      </p:sp>
      <p:sp>
        <p:nvSpPr>
          <p:cNvPr id="42" name="Text Placeholder 7">
            <a:extLst>
              <a:ext uri="{FF2B5EF4-FFF2-40B4-BE49-F238E27FC236}">
                <a16:creationId xmlns:a16="http://schemas.microsoft.com/office/drawing/2014/main" id="{0C605E8B-A39B-0259-2050-1C674A281378}"/>
              </a:ext>
            </a:extLst>
          </p:cNvPr>
          <p:cNvSpPr>
            <a:spLocks noGrp="1"/>
          </p:cNvSpPr>
          <p:nvPr>
            <p:ph type="body" sz="quarter" idx="28" hasCustomPrompt="1"/>
          </p:nvPr>
        </p:nvSpPr>
        <p:spPr>
          <a:xfrm>
            <a:off x="4541836" y="5250835"/>
            <a:ext cx="3108328" cy="1112657"/>
          </a:xfrm>
        </p:spPr>
        <p:txBody>
          <a:bodyPr anchor="t"/>
          <a:lstStyle>
            <a:lvl1pPr marL="0" indent="0" algn="ctr">
              <a:spcBef>
                <a:spcPts val="0"/>
              </a:spcBef>
              <a:buNone/>
              <a:defRPr sz="1600" b="0" cap="none"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stat details here</a:t>
            </a:r>
            <a:endParaRPr lang="en-US"/>
          </a:p>
        </p:txBody>
      </p:sp>
      <p:sp>
        <p:nvSpPr>
          <p:cNvPr id="11" name="Citation Placeholder">
            <a:extLst>
              <a:ext uri="{FF2B5EF4-FFF2-40B4-BE49-F238E27FC236}">
                <a16:creationId xmlns:a16="http://schemas.microsoft.com/office/drawing/2014/main" id="{ACB70987-4520-FC72-585E-38423EA1E904}"/>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bg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2" name="Text Placeholder 7">
            <a:extLst>
              <a:ext uri="{FF2B5EF4-FFF2-40B4-BE49-F238E27FC236}">
                <a16:creationId xmlns:a16="http://schemas.microsoft.com/office/drawing/2014/main" id="{48001F70-7A52-76D9-45B0-46002AA44C35}"/>
              </a:ext>
            </a:extLst>
          </p:cNvPr>
          <p:cNvSpPr>
            <a:spLocks noGrp="1"/>
          </p:cNvSpPr>
          <p:nvPr>
            <p:ph type="body" sz="quarter" idx="13" hasCustomPrompt="1"/>
          </p:nvPr>
        </p:nvSpPr>
        <p:spPr>
          <a:xfrm>
            <a:off x="483476" y="266177"/>
            <a:ext cx="3309062" cy="201904"/>
          </a:xfrm>
        </p:spPr>
        <p:txBody>
          <a:bodyPr/>
          <a:lstStyle>
            <a:lvl1pPr marL="0" indent="0">
              <a:spcBef>
                <a:spcPts val="0"/>
              </a:spcBef>
              <a:buNone/>
              <a:defRPr sz="900" cap="all" spc="0" baseline="0">
                <a:solidFill>
                  <a:schemeClr val="bg1"/>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3" name="Title Placeholder ">
            <a:extLst>
              <a:ext uri="{FF2B5EF4-FFF2-40B4-BE49-F238E27FC236}">
                <a16:creationId xmlns:a16="http://schemas.microsoft.com/office/drawing/2014/main" id="{342C48B0-8DB5-913F-911E-D3E17E727FEE}"/>
              </a:ext>
            </a:extLst>
          </p:cNvPr>
          <p:cNvSpPr>
            <a:spLocks noGrp="1"/>
          </p:cNvSpPr>
          <p:nvPr>
            <p:ph type="title" hasCustomPrompt="1"/>
          </p:nvPr>
        </p:nvSpPr>
        <p:spPr>
          <a:xfrm>
            <a:off x="460461" y="648089"/>
            <a:ext cx="3332077" cy="2775084"/>
          </a:xfrm>
          <a:prstGeom prst="rect">
            <a:avLst/>
          </a:prstGeom>
        </p:spPr>
        <p:txBody>
          <a:bodyPr vert="horz" lIns="0" tIns="0" rIns="0" bIns="0" rtlCol="0" anchor="t">
            <a:noAutofit/>
          </a:bodyPr>
          <a:lstStyle>
            <a:lvl1pPr>
              <a:defRPr>
                <a:solidFill>
                  <a:schemeClr val="bg1"/>
                </a:solidFill>
              </a:defRPr>
            </a:lvl1pPr>
          </a:lstStyle>
          <a:p>
            <a:r>
              <a:rPr lang="en-US" noProof="0"/>
              <a:t>Place headline here</a:t>
            </a:r>
          </a:p>
        </p:txBody>
      </p:sp>
      <p:pic>
        <p:nvPicPr>
          <p:cNvPr id="12" name="Picture 11">
            <a:extLst>
              <a:ext uri="{FF2B5EF4-FFF2-40B4-BE49-F238E27FC236}">
                <a16:creationId xmlns:a16="http://schemas.microsoft.com/office/drawing/2014/main" id="{6868010C-7753-004B-152C-0274646150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3477" y="6391946"/>
            <a:ext cx="223576" cy="199879"/>
          </a:xfrm>
          <a:prstGeom prst="rect">
            <a:avLst/>
          </a:prstGeom>
        </p:spPr>
      </p:pic>
    </p:spTree>
    <p:extLst>
      <p:ext uri="{BB962C8B-B14F-4D97-AF65-F5344CB8AC3E}">
        <p14:creationId xmlns:p14="http://schemas.microsoft.com/office/powerpoint/2010/main" val="3624129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389">
          <p15:clr>
            <a:srgbClr val="A4A3A4"/>
          </p15:clr>
        </p15:guide>
        <p15:guide id="2" pos="300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GUIDE ONLY: Team Profile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Team Profiles</a:t>
            </a:r>
          </a:p>
        </p:txBody>
      </p:sp>
    </p:spTree>
    <p:extLst>
      <p:ext uri="{BB962C8B-B14F-4D97-AF65-F5344CB8AC3E}">
        <p14:creationId xmlns:p14="http://schemas.microsoft.com/office/powerpoint/2010/main" val="238176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Dark Blank ">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A7E22D-CE84-09C3-6837-AEA19AF2A461}"/>
              </a:ext>
            </a:extLst>
          </p:cNvPr>
          <p:cNvSpPr/>
          <p:nvPr userDrawn="1"/>
        </p:nvSpPr>
        <p:spPr>
          <a:xfrm>
            <a:off x="0" y="-431800"/>
            <a:ext cx="12192000" cy="292100"/>
          </a:xfrm>
          <a:prstGeom prst="rect">
            <a:avLst/>
          </a:prstGeom>
          <a:solidFill>
            <a:srgbClr val="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2A2A"/>
                </a:solidFill>
                <a:effectLst/>
                <a:uLnTx/>
                <a:uFillTx/>
                <a:latin typeface="Unisys" pitchFamily="2" charset="77"/>
                <a:ea typeface="+mn-ea"/>
                <a:cs typeface="+mn-cs"/>
              </a:rPr>
              <a:t>Add background image: Right click &gt; Format Background… &gt; Picture or texture fill &gt; Select one of the approved images from the library</a:t>
            </a:r>
          </a:p>
        </p:txBody>
      </p:sp>
      <p:sp>
        <p:nvSpPr>
          <p:cNvPr id="4" name="Date Placeholder 3">
            <a:extLst>
              <a:ext uri="{FF2B5EF4-FFF2-40B4-BE49-F238E27FC236}">
                <a16:creationId xmlns:a16="http://schemas.microsoft.com/office/drawing/2014/main" id="{31FEB5A4-8874-DDD8-1D56-A2A5B39355E5}"/>
              </a:ext>
            </a:extLst>
          </p:cNvPr>
          <p:cNvSpPr>
            <a:spLocks noGrp="1"/>
          </p:cNvSpPr>
          <p:nvPr>
            <p:ph type="dt" sz="half" idx="10"/>
          </p:nvPr>
        </p:nvSpPr>
        <p:spPr>
          <a:xfrm>
            <a:off x="479425" y="4546640"/>
            <a:ext cx="4319999" cy="410566"/>
          </a:xfrm>
        </p:spPr>
        <p:txBody>
          <a:bodyPr anchor="ctr"/>
          <a:lstStyle>
            <a:lvl1pPr algn="l">
              <a:defRPr sz="1200" cap="all" spc="100" baseline="0">
                <a:solidFill>
                  <a:schemeClr val="tx1"/>
                </a:solidFill>
              </a:defRPr>
            </a:lvl1pPr>
          </a:lstStyle>
          <a:p>
            <a:endParaRPr lang="en-US"/>
          </a:p>
        </p:txBody>
      </p:sp>
      <p:sp>
        <p:nvSpPr>
          <p:cNvPr id="6" name="Text Placeholder 5">
            <a:extLst>
              <a:ext uri="{FF2B5EF4-FFF2-40B4-BE49-F238E27FC236}">
                <a16:creationId xmlns:a16="http://schemas.microsoft.com/office/drawing/2014/main" id="{1943062D-C09E-5ACC-D653-37317D507ACE}"/>
              </a:ext>
            </a:extLst>
          </p:cNvPr>
          <p:cNvSpPr>
            <a:spLocks noGrp="1"/>
          </p:cNvSpPr>
          <p:nvPr>
            <p:ph type="body" sz="quarter" idx="11" hasCustomPrompt="1"/>
          </p:nvPr>
        </p:nvSpPr>
        <p:spPr>
          <a:xfrm>
            <a:off x="479425" y="3835061"/>
            <a:ext cx="4319999" cy="596076"/>
          </a:xfrm>
        </p:spPr>
        <p:txBody>
          <a:bodyPr/>
          <a:lstStyle>
            <a:lvl1pPr marL="0" indent="0">
              <a:lnSpc>
                <a:spcPct val="100000"/>
              </a:lnSpc>
              <a:spcBef>
                <a:spcPts val="0"/>
              </a:spcBef>
              <a:buNone/>
              <a:defRPr sz="1800">
                <a:solidFill>
                  <a:schemeClr val="tx2"/>
                </a:solidFill>
              </a:defRPr>
            </a:lvl1pPr>
            <a:lvl2pPr marL="0" indent="0">
              <a:lnSpc>
                <a:spcPct val="100000"/>
              </a:lnSpc>
              <a:spcBef>
                <a:spcPts val="0"/>
              </a:spcBef>
              <a:buFont typeface="Arial" panose="020B0604020202020204" pitchFamily="34" charset="0"/>
              <a:buNone/>
              <a:defRPr/>
            </a:lvl2pPr>
            <a:lvl3pPr marL="0" indent="0">
              <a:lnSpc>
                <a:spcPct val="100000"/>
              </a:lnSpc>
              <a:spcBef>
                <a:spcPts val="0"/>
              </a:spcBef>
              <a:buNone/>
              <a:defRPr/>
            </a:lvl3pPr>
            <a:lvl4pPr marL="0" indent="0">
              <a:lnSpc>
                <a:spcPct val="100000"/>
              </a:lnSpc>
              <a:spcBef>
                <a:spcPts val="0"/>
              </a:spcBef>
              <a:buNone/>
              <a:defRPr/>
            </a:lvl4pPr>
            <a:lvl5pPr marL="0" indent="0">
              <a:lnSpc>
                <a:spcPct val="100000"/>
              </a:lnSpc>
              <a:spcBef>
                <a:spcPts val="0"/>
              </a:spcBef>
              <a:buNone/>
              <a:defRPr/>
            </a:lvl5pPr>
          </a:lstStyle>
          <a:p>
            <a:pPr lvl="0"/>
            <a:r>
              <a:rPr lang="en-US"/>
              <a:t>Presenter name and role in next line</a:t>
            </a:r>
            <a:endParaRPr lang="en-GB"/>
          </a:p>
        </p:txBody>
      </p:sp>
      <p:sp>
        <p:nvSpPr>
          <p:cNvPr id="7" name="Title">
            <a:extLst>
              <a:ext uri="{FF2B5EF4-FFF2-40B4-BE49-F238E27FC236}">
                <a16:creationId xmlns:a16="http://schemas.microsoft.com/office/drawing/2014/main" id="{F07E8D4E-3776-9F8D-626E-DF7EB410A677}"/>
              </a:ext>
            </a:extLst>
          </p:cNvPr>
          <p:cNvSpPr>
            <a:spLocks noGrp="1"/>
          </p:cNvSpPr>
          <p:nvPr>
            <p:ph type="ctrTitle" hasCustomPrompt="1"/>
          </p:nvPr>
        </p:nvSpPr>
        <p:spPr>
          <a:xfrm>
            <a:off x="448945" y="617064"/>
            <a:ext cx="6156571" cy="2565960"/>
          </a:xfrm>
        </p:spPr>
        <p:txBody>
          <a:bodyPr anchor="b"/>
          <a:lstStyle>
            <a:lvl1pPr algn="l">
              <a:defRPr sz="4400"/>
            </a:lvl1pPr>
          </a:lstStyle>
          <a:p>
            <a:r>
              <a:rPr lang="en-US" noProof="0"/>
              <a:t>Place presentation title here, maximum three lines</a:t>
            </a:r>
          </a:p>
        </p:txBody>
      </p:sp>
      <p:pic>
        <p:nvPicPr>
          <p:cNvPr id="5" name="Unisys Logo">
            <a:extLst>
              <a:ext uri="{FF2B5EF4-FFF2-40B4-BE49-F238E27FC236}">
                <a16:creationId xmlns:a16="http://schemas.microsoft.com/office/drawing/2014/main" id="{A9993878-41C8-CD2B-9A66-BBFE2DECF2C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9427" y="5833505"/>
            <a:ext cx="2095369" cy="407432"/>
          </a:xfrm>
          <a:prstGeom prst="rect">
            <a:avLst/>
          </a:prstGeom>
        </p:spPr>
      </p:pic>
    </p:spTree>
    <p:extLst>
      <p:ext uri="{BB962C8B-B14F-4D97-AF65-F5344CB8AC3E}">
        <p14:creationId xmlns:p14="http://schemas.microsoft.com/office/powerpoint/2010/main" val="2162701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32">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x3, Green">
    <p:bg>
      <p:bgPr>
        <a:solidFill>
          <a:schemeClr val="accent1"/>
        </a:solidFill>
        <a:effectLst/>
      </p:bgPr>
    </p:bg>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D32538F3-2202-E5F1-EBEE-5D28CF34D94B}"/>
              </a:ext>
            </a:extLst>
          </p:cNvPr>
          <p:cNvSpPr>
            <a:spLocks noGrp="1"/>
          </p:cNvSpPr>
          <p:nvPr>
            <p:ph type="body" sz="quarter" idx="13" hasCustomPrompt="1"/>
          </p:nvPr>
        </p:nvSpPr>
        <p:spPr>
          <a:xfrm>
            <a:off x="479425" y="266177"/>
            <a:ext cx="4320000"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60" name="Title 1">
            <a:extLst>
              <a:ext uri="{FF2B5EF4-FFF2-40B4-BE49-F238E27FC236}">
                <a16:creationId xmlns:a16="http://schemas.microsoft.com/office/drawing/2014/main" id="{536A3CD3-146A-7977-ADAE-38511CE5D695}"/>
              </a:ext>
            </a:extLst>
          </p:cNvPr>
          <p:cNvSpPr>
            <a:spLocks noGrp="1"/>
          </p:cNvSpPr>
          <p:nvPr>
            <p:ph type="title" hasCustomPrompt="1"/>
          </p:nvPr>
        </p:nvSpPr>
        <p:spPr>
          <a:xfrm>
            <a:off x="459884" y="692150"/>
            <a:ext cx="3063707" cy="936626"/>
          </a:xfrm>
        </p:spPr>
        <p:txBody>
          <a:bodyPr/>
          <a:lstStyle>
            <a:lvl1pPr>
              <a:defRPr sz="3200"/>
            </a:lvl1pPr>
          </a:lstStyle>
          <a:p>
            <a:r>
              <a:rPr lang="en-US" noProof="0"/>
              <a:t>Place headline here</a:t>
            </a:r>
          </a:p>
        </p:txBody>
      </p:sp>
      <p:sp>
        <p:nvSpPr>
          <p:cNvPr id="65" name="Text Placeholder 13">
            <a:extLst>
              <a:ext uri="{FF2B5EF4-FFF2-40B4-BE49-F238E27FC236}">
                <a16:creationId xmlns:a16="http://schemas.microsoft.com/office/drawing/2014/main" id="{622F84BB-5289-1BD4-F59E-1401680DCA1F}"/>
              </a:ext>
            </a:extLst>
          </p:cNvPr>
          <p:cNvSpPr>
            <a:spLocks noGrp="1"/>
          </p:cNvSpPr>
          <p:nvPr>
            <p:ph type="body" sz="quarter" idx="31"/>
          </p:nvPr>
        </p:nvSpPr>
        <p:spPr>
          <a:xfrm>
            <a:off x="479424" y="1628776"/>
            <a:ext cx="3044168" cy="4537074"/>
          </a:xfrm>
        </p:spPr>
        <p:txBody>
          <a:bodyPr/>
          <a:lstStyle>
            <a:lvl1pPr>
              <a:defRPr sz="14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3" name="Picture Placeholder A">
            <a:extLst>
              <a:ext uri="{FF2B5EF4-FFF2-40B4-BE49-F238E27FC236}">
                <a16:creationId xmlns:a16="http://schemas.microsoft.com/office/drawing/2014/main" id="{2CB86D30-1965-FF36-92EE-60F9650F5E21}"/>
              </a:ext>
            </a:extLst>
          </p:cNvPr>
          <p:cNvSpPr>
            <a:spLocks noGrp="1"/>
          </p:cNvSpPr>
          <p:nvPr>
            <p:ph type="pic" sz="quarter" idx="14" hasCustomPrompt="1"/>
          </p:nvPr>
        </p:nvSpPr>
        <p:spPr>
          <a:xfrm>
            <a:off x="4063999" y="692150"/>
            <a:ext cx="2533647" cy="3533385"/>
          </a:xfrm>
          <a:prstGeom prst="rect">
            <a:avLst/>
          </a:prstGeom>
          <a:solidFill>
            <a:schemeClr val="bg1">
              <a:lumMod val="95000"/>
            </a:schemeClr>
          </a:solidFill>
        </p:spPr>
        <p:txBody>
          <a:bodyPr tIns="144000"/>
          <a:lstStyle>
            <a:lvl1pPr marL="0" indent="0" algn="ctr">
              <a:buNone/>
              <a:defRPr sz="1100">
                <a:solidFill>
                  <a:schemeClr val="tx1"/>
                </a:solidFill>
              </a:defRPr>
            </a:lvl1pPr>
          </a:lstStyle>
          <a:p>
            <a:r>
              <a:rPr lang="en-GB"/>
              <a:t>Profile Photo</a:t>
            </a:r>
          </a:p>
        </p:txBody>
      </p:sp>
      <p:sp>
        <p:nvSpPr>
          <p:cNvPr id="7" name="Name A">
            <a:extLst>
              <a:ext uri="{FF2B5EF4-FFF2-40B4-BE49-F238E27FC236}">
                <a16:creationId xmlns:a16="http://schemas.microsoft.com/office/drawing/2014/main" id="{D28590DC-519A-EB8A-9013-A3129EE5D69B}"/>
              </a:ext>
            </a:extLst>
          </p:cNvPr>
          <p:cNvSpPr>
            <a:spLocks noGrp="1"/>
          </p:cNvSpPr>
          <p:nvPr>
            <p:ph type="body" sz="quarter" idx="15" hasCustomPrompt="1"/>
          </p:nvPr>
        </p:nvSpPr>
        <p:spPr>
          <a:xfrm>
            <a:off x="4063999" y="4337569"/>
            <a:ext cx="2270127" cy="421259"/>
          </a:xfrm>
        </p:spPr>
        <p:txBody>
          <a:bodyPr anchor="b"/>
          <a:lstStyle>
            <a:lvl1pPr marL="0" indent="0" algn="l">
              <a:spcBef>
                <a:spcPts val="0"/>
              </a:spcBef>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8" name="Role A">
            <a:extLst>
              <a:ext uri="{FF2B5EF4-FFF2-40B4-BE49-F238E27FC236}">
                <a16:creationId xmlns:a16="http://schemas.microsoft.com/office/drawing/2014/main" id="{E5C39F94-29A5-72FA-5356-41D182645716}"/>
              </a:ext>
            </a:extLst>
          </p:cNvPr>
          <p:cNvSpPr>
            <a:spLocks noGrp="1"/>
          </p:cNvSpPr>
          <p:nvPr>
            <p:ph type="body" sz="quarter" idx="20" hasCustomPrompt="1"/>
          </p:nvPr>
        </p:nvSpPr>
        <p:spPr>
          <a:xfrm>
            <a:off x="4063999" y="4870863"/>
            <a:ext cx="2270127" cy="358363"/>
          </a:xfrm>
        </p:spPr>
        <p:txBody>
          <a:bodyPr/>
          <a:lstStyle>
            <a:lvl1pPr marL="0" indent="0" algn="l">
              <a:spcBef>
                <a:spcPts val="0"/>
              </a:spcBef>
              <a:spcAft>
                <a:spcPts val="0"/>
              </a:spcAft>
              <a:buFont typeface="Arial" panose="020B0604020202020204" pitchFamily="34" charset="0"/>
              <a:buNone/>
              <a:defRPr sz="12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a:t>
            </a:r>
            <a:br>
              <a:rPr lang="en-GB"/>
            </a:br>
            <a:r>
              <a:rPr lang="en-GB"/>
              <a:t>Location</a:t>
            </a:r>
          </a:p>
        </p:txBody>
      </p:sp>
      <p:sp>
        <p:nvSpPr>
          <p:cNvPr id="51" name="Role A">
            <a:extLst>
              <a:ext uri="{FF2B5EF4-FFF2-40B4-BE49-F238E27FC236}">
                <a16:creationId xmlns:a16="http://schemas.microsoft.com/office/drawing/2014/main" id="{39063335-5502-6E01-39D9-E13FFE79A883}"/>
              </a:ext>
            </a:extLst>
          </p:cNvPr>
          <p:cNvSpPr>
            <a:spLocks noGrp="1"/>
          </p:cNvSpPr>
          <p:nvPr>
            <p:ph type="body" sz="quarter" idx="22" hasCustomPrompt="1"/>
          </p:nvPr>
        </p:nvSpPr>
        <p:spPr>
          <a:xfrm>
            <a:off x="4063999" y="5393803"/>
            <a:ext cx="2270127" cy="772045"/>
          </a:xfrm>
        </p:spPr>
        <p:txBody>
          <a:bodyPr/>
          <a:lstStyle>
            <a:lvl1pPr marL="0" indent="0" algn="l">
              <a:spcBef>
                <a:spcPts val="0"/>
              </a:spcBef>
              <a:spcAft>
                <a:spcPts val="0"/>
              </a:spcAft>
              <a:buFont typeface="Arial" panose="020B0604020202020204" pitchFamily="34" charset="0"/>
              <a:buNone/>
              <a:defRPr sz="105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Short bio (optional)</a:t>
            </a:r>
          </a:p>
        </p:txBody>
      </p:sp>
      <p:sp>
        <p:nvSpPr>
          <p:cNvPr id="52" name="Picture Placeholder A">
            <a:extLst>
              <a:ext uri="{FF2B5EF4-FFF2-40B4-BE49-F238E27FC236}">
                <a16:creationId xmlns:a16="http://schemas.microsoft.com/office/drawing/2014/main" id="{A4E6F266-9910-8925-9CEE-D401FAFFA1EB}"/>
              </a:ext>
            </a:extLst>
          </p:cNvPr>
          <p:cNvSpPr>
            <a:spLocks noGrp="1"/>
          </p:cNvSpPr>
          <p:nvPr>
            <p:ph type="pic" sz="quarter" idx="23" hasCustomPrompt="1"/>
          </p:nvPr>
        </p:nvSpPr>
        <p:spPr>
          <a:xfrm>
            <a:off x="6861174" y="692150"/>
            <a:ext cx="2533647" cy="3533385"/>
          </a:xfrm>
          <a:prstGeom prst="rect">
            <a:avLst/>
          </a:prstGeom>
          <a:solidFill>
            <a:schemeClr val="bg1">
              <a:lumMod val="95000"/>
            </a:schemeClr>
          </a:solidFill>
        </p:spPr>
        <p:txBody>
          <a:bodyPr tIns="144000"/>
          <a:lstStyle>
            <a:lvl1pPr marL="0" indent="0" algn="ctr">
              <a:buNone/>
              <a:defRPr sz="1100">
                <a:solidFill>
                  <a:schemeClr val="tx1"/>
                </a:solidFill>
              </a:defRPr>
            </a:lvl1pPr>
          </a:lstStyle>
          <a:p>
            <a:r>
              <a:rPr lang="en-GB"/>
              <a:t>Profile Photo</a:t>
            </a:r>
          </a:p>
        </p:txBody>
      </p:sp>
      <p:sp>
        <p:nvSpPr>
          <p:cNvPr id="53" name="Name A">
            <a:extLst>
              <a:ext uri="{FF2B5EF4-FFF2-40B4-BE49-F238E27FC236}">
                <a16:creationId xmlns:a16="http://schemas.microsoft.com/office/drawing/2014/main" id="{BC694755-F273-28B3-E1FF-767AA52AEE0D}"/>
              </a:ext>
            </a:extLst>
          </p:cNvPr>
          <p:cNvSpPr>
            <a:spLocks noGrp="1"/>
          </p:cNvSpPr>
          <p:nvPr>
            <p:ph type="body" sz="quarter" idx="24" hasCustomPrompt="1"/>
          </p:nvPr>
        </p:nvSpPr>
        <p:spPr>
          <a:xfrm>
            <a:off x="6861174" y="4337569"/>
            <a:ext cx="2270127" cy="421259"/>
          </a:xfrm>
        </p:spPr>
        <p:txBody>
          <a:bodyPr anchor="b"/>
          <a:lstStyle>
            <a:lvl1pPr marL="0" indent="0" algn="l">
              <a:spcBef>
                <a:spcPts val="0"/>
              </a:spcBef>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54" name="Role A">
            <a:extLst>
              <a:ext uri="{FF2B5EF4-FFF2-40B4-BE49-F238E27FC236}">
                <a16:creationId xmlns:a16="http://schemas.microsoft.com/office/drawing/2014/main" id="{F771ACE5-31AD-5E8F-4FC6-239D765EC7E0}"/>
              </a:ext>
            </a:extLst>
          </p:cNvPr>
          <p:cNvSpPr>
            <a:spLocks noGrp="1"/>
          </p:cNvSpPr>
          <p:nvPr>
            <p:ph type="body" sz="quarter" idx="25" hasCustomPrompt="1"/>
          </p:nvPr>
        </p:nvSpPr>
        <p:spPr>
          <a:xfrm>
            <a:off x="6861174" y="4870863"/>
            <a:ext cx="2270127" cy="358363"/>
          </a:xfrm>
        </p:spPr>
        <p:txBody>
          <a:bodyPr/>
          <a:lstStyle>
            <a:lvl1pPr marL="0" indent="0" algn="l">
              <a:spcBef>
                <a:spcPts val="0"/>
              </a:spcBef>
              <a:spcAft>
                <a:spcPts val="0"/>
              </a:spcAft>
              <a:buFont typeface="Arial" panose="020B0604020202020204" pitchFamily="34" charset="0"/>
              <a:buNone/>
              <a:defRPr sz="12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55" name="Role A">
            <a:extLst>
              <a:ext uri="{FF2B5EF4-FFF2-40B4-BE49-F238E27FC236}">
                <a16:creationId xmlns:a16="http://schemas.microsoft.com/office/drawing/2014/main" id="{2ED897EA-93BA-2A37-0DB6-34B99795FC64}"/>
              </a:ext>
            </a:extLst>
          </p:cNvPr>
          <p:cNvSpPr>
            <a:spLocks noGrp="1"/>
          </p:cNvSpPr>
          <p:nvPr>
            <p:ph type="body" sz="quarter" idx="26" hasCustomPrompt="1"/>
          </p:nvPr>
        </p:nvSpPr>
        <p:spPr>
          <a:xfrm>
            <a:off x="6861174" y="5393803"/>
            <a:ext cx="2270127" cy="772045"/>
          </a:xfrm>
        </p:spPr>
        <p:txBody>
          <a:bodyPr/>
          <a:lstStyle>
            <a:lvl1pPr marL="0" indent="0" algn="l">
              <a:spcBef>
                <a:spcPts val="0"/>
              </a:spcBef>
              <a:spcAft>
                <a:spcPts val="0"/>
              </a:spcAft>
              <a:buFont typeface="Arial" panose="020B0604020202020204" pitchFamily="34" charset="0"/>
              <a:buNone/>
              <a:defRPr sz="105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Short bio (optional)</a:t>
            </a:r>
          </a:p>
        </p:txBody>
      </p:sp>
      <p:sp>
        <p:nvSpPr>
          <p:cNvPr id="56" name="Picture Placeholder A">
            <a:extLst>
              <a:ext uri="{FF2B5EF4-FFF2-40B4-BE49-F238E27FC236}">
                <a16:creationId xmlns:a16="http://schemas.microsoft.com/office/drawing/2014/main" id="{25C139C9-C2C6-1526-63A1-256C24F84C7F}"/>
              </a:ext>
            </a:extLst>
          </p:cNvPr>
          <p:cNvSpPr>
            <a:spLocks noGrp="1"/>
          </p:cNvSpPr>
          <p:nvPr>
            <p:ph type="pic" sz="quarter" idx="27" hasCustomPrompt="1"/>
          </p:nvPr>
        </p:nvSpPr>
        <p:spPr>
          <a:xfrm>
            <a:off x="9658348" y="692150"/>
            <a:ext cx="2533647" cy="3533385"/>
          </a:xfrm>
          <a:prstGeom prst="rect">
            <a:avLst/>
          </a:prstGeom>
          <a:solidFill>
            <a:schemeClr val="bg1">
              <a:lumMod val="95000"/>
            </a:schemeClr>
          </a:solidFill>
        </p:spPr>
        <p:txBody>
          <a:bodyPr tIns="144000"/>
          <a:lstStyle>
            <a:lvl1pPr marL="0" indent="0" algn="ctr">
              <a:buNone/>
              <a:defRPr sz="1100">
                <a:solidFill>
                  <a:schemeClr val="tx1"/>
                </a:solidFill>
              </a:defRPr>
            </a:lvl1pPr>
          </a:lstStyle>
          <a:p>
            <a:r>
              <a:rPr lang="en-GB"/>
              <a:t>Profile Photo</a:t>
            </a:r>
          </a:p>
        </p:txBody>
      </p:sp>
      <p:sp>
        <p:nvSpPr>
          <p:cNvPr id="57" name="Name A">
            <a:extLst>
              <a:ext uri="{FF2B5EF4-FFF2-40B4-BE49-F238E27FC236}">
                <a16:creationId xmlns:a16="http://schemas.microsoft.com/office/drawing/2014/main" id="{30CB1609-7A1B-261E-BAB0-EA1A8FF5B6A5}"/>
              </a:ext>
            </a:extLst>
          </p:cNvPr>
          <p:cNvSpPr>
            <a:spLocks noGrp="1"/>
          </p:cNvSpPr>
          <p:nvPr>
            <p:ph type="body" sz="quarter" idx="28" hasCustomPrompt="1"/>
          </p:nvPr>
        </p:nvSpPr>
        <p:spPr>
          <a:xfrm>
            <a:off x="9658348" y="4337569"/>
            <a:ext cx="2270127" cy="421259"/>
          </a:xfrm>
        </p:spPr>
        <p:txBody>
          <a:bodyPr anchor="b"/>
          <a:lstStyle>
            <a:lvl1pPr marL="0" indent="0" algn="l">
              <a:spcBef>
                <a:spcPts val="0"/>
              </a:spcBef>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58" name="Role A">
            <a:extLst>
              <a:ext uri="{FF2B5EF4-FFF2-40B4-BE49-F238E27FC236}">
                <a16:creationId xmlns:a16="http://schemas.microsoft.com/office/drawing/2014/main" id="{F37A2320-C82C-DFA9-7B59-0CDF78F25999}"/>
              </a:ext>
            </a:extLst>
          </p:cNvPr>
          <p:cNvSpPr>
            <a:spLocks noGrp="1"/>
          </p:cNvSpPr>
          <p:nvPr>
            <p:ph type="body" sz="quarter" idx="29" hasCustomPrompt="1"/>
          </p:nvPr>
        </p:nvSpPr>
        <p:spPr>
          <a:xfrm>
            <a:off x="9658348" y="4870863"/>
            <a:ext cx="2270127" cy="358363"/>
          </a:xfrm>
        </p:spPr>
        <p:txBody>
          <a:bodyPr/>
          <a:lstStyle>
            <a:lvl1pPr marL="0" indent="0" algn="l">
              <a:spcBef>
                <a:spcPts val="0"/>
              </a:spcBef>
              <a:spcAft>
                <a:spcPts val="0"/>
              </a:spcAft>
              <a:buFont typeface="Arial" panose="020B0604020202020204" pitchFamily="34" charset="0"/>
              <a:buNone/>
              <a:defRPr sz="120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59" name="Role A">
            <a:extLst>
              <a:ext uri="{FF2B5EF4-FFF2-40B4-BE49-F238E27FC236}">
                <a16:creationId xmlns:a16="http://schemas.microsoft.com/office/drawing/2014/main" id="{D4558592-C2AD-0BF1-C4BB-F4DBF8A5A9FE}"/>
              </a:ext>
            </a:extLst>
          </p:cNvPr>
          <p:cNvSpPr>
            <a:spLocks noGrp="1"/>
          </p:cNvSpPr>
          <p:nvPr>
            <p:ph type="body" sz="quarter" idx="30" hasCustomPrompt="1"/>
          </p:nvPr>
        </p:nvSpPr>
        <p:spPr>
          <a:xfrm>
            <a:off x="9658348" y="5393803"/>
            <a:ext cx="2270127" cy="772045"/>
          </a:xfrm>
        </p:spPr>
        <p:txBody>
          <a:bodyPr/>
          <a:lstStyle>
            <a:lvl1pPr marL="0" indent="0" algn="l">
              <a:spcBef>
                <a:spcPts val="0"/>
              </a:spcBef>
              <a:spcAft>
                <a:spcPts val="0"/>
              </a:spcAft>
              <a:buFont typeface="Arial" panose="020B0604020202020204" pitchFamily="34" charset="0"/>
              <a:buNone/>
              <a:defRPr sz="1050">
                <a:solidFill>
                  <a:schemeClr val="tx2"/>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Short bio (optional)</a:t>
            </a:r>
          </a:p>
        </p:txBody>
      </p:sp>
      <p:cxnSp>
        <p:nvCxnSpPr>
          <p:cNvPr id="62" name="Straight Connector 61">
            <a:extLst>
              <a:ext uri="{FF2B5EF4-FFF2-40B4-BE49-F238E27FC236}">
                <a16:creationId xmlns:a16="http://schemas.microsoft.com/office/drawing/2014/main" id="{D22E6312-F00E-8DBD-8F18-2686447461B1}"/>
              </a:ext>
            </a:extLst>
          </p:cNvPr>
          <p:cNvCxnSpPr/>
          <p:nvPr userDrawn="1"/>
        </p:nvCxnSpPr>
        <p:spPr>
          <a:xfrm>
            <a:off x="4063998" y="5287099"/>
            <a:ext cx="360000" cy="0"/>
          </a:xfrm>
          <a:prstGeom prst="lin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82D7EFAE-ED29-4F92-44AF-BFD43803F8BD}"/>
              </a:ext>
            </a:extLst>
          </p:cNvPr>
          <p:cNvCxnSpPr/>
          <p:nvPr userDrawn="1"/>
        </p:nvCxnSpPr>
        <p:spPr>
          <a:xfrm>
            <a:off x="6861174" y="5287099"/>
            <a:ext cx="360000" cy="0"/>
          </a:xfrm>
          <a:prstGeom prst="lin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64F70670-17B4-E7CE-6DE7-C04593E99DD1}"/>
              </a:ext>
            </a:extLst>
          </p:cNvPr>
          <p:cNvCxnSpPr/>
          <p:nvPr userDrawn="1"/>
        </p:nvCxnSpPr>
        <p:spPr>
          <a:xfrm>
            <a:off x="9658348" y="5287099"/>
            <a:ext cx="360000" cy="0"/>
          </a:xfrm>
          <a:prstGeom prst="lin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pic>
        <p:nvPicPr>
          <p:cNvPr id="9" name="Picture 8">
            <a:extLst>
              <a:ext uri="{FF2B5EF4-FFF2-40B4-BE49-F238E27FC236}">
                <a16:creationId xmlns:a16="http://schemas.microsoft.com/office/drawing/2014/main" id="{3BBC9222-DEE0-6043-C435-A3B159420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83477" y="6391946"/>
            <a:ext cx="223575" cy="199879"/>
          </a:xfrm>
          <a:prstGeom prst="rect">
            <a:avLst/>
          </a:prstGeom>
        </p:spPr>
      </p:pic>
    </p:spTree>
    <p:extLst>
      <p:ext uri="{BB962C8B-B14F-4D97-AF65-F5344CB8AC3E}">
        <p14:creationId xmlns:p14="http://schemas.microsoft.com/office/powerpoint/2010/main" val="1740855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am x10 Dark">
    <p:bg>
      <p:bgRef idx="1001">
        <a:schemeClr val="bg2"/>
      </p:bgRef>
    </p:bg>
    <p:spTree>
      <p:nvGrpSpPr>
        <p:cNvPr id="1" name=""/>
        <p:cNvGrpSpPr/>
        <p:nvPr/>
      </p:nvGrpSpPr>
      <p:grpSpPr>
        <a:xfrm>
          <a:off x="0" y="0"/>
          <a:ext cx="0" cy="0"/>
          <a:chOff x="0" y="0"/>
          <a:chExt cx="0" cy="0"/>
        </a:xfrm>
      </p:grpSpPr>
      <p:sp>
        <p:nvSpPr>
          <p:cNvPr id="38" name="Text Placeholder 7">
            <a:extLst>
              <a:ext uri="{FF2B5EF4-FFF2-40B4-BE49-F238E27FC236}">
                <a16:creationId xmlns:a16="http://schemas.microsoft.com/office/drawing/2014/main" id="{4BDE8461-9708-AFF9-4394-FDCA85746703}"/>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39" name="Title Placeholder ">
            <a:extLst>
              <a:ext uri="{FF2B5EF4-FFF2-40B4-BE49-F238E27FC236}">
                <a16:creationId xmlns:a16="http://schemas.microsoft.com/office/drawing/2014/main" id="{BA263A6C-1556-3967-F43B-AE6005C5A113}"/>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6" name="Picture Placeholder A">
            <a:extLst>
              <a:ext uri="{FF2B5EF4-FFF2-40B4-BE49-F238E27FC236}">
                <a16:creationId xmlns:a16="http://schemas.microsoft.com/office/drawing/2014/main" id="{D032B565-804C-0098-CDBA-F1A9752A5451}"/>
              </a:ext>
            </a:extLst>
          </p:cNvPr>
          <p:cNvSpPr>
            <a:spLocks noGrp="1"/>
          </p:cNvSpPr>
          <p:nvPr>
            <p:ph type="pic" sz="quarter" idx="14" hasCustomPrompt="1"/>
          </p:nvPr>
        </p:nvSpPr>
        <p:spPr>
          <a:xfrm>
            <a:off x="1132222" y="162877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7" name="Name A">
            <a:extLst>
              <a:ext uri="{FF2B5EF4-FFF2-40B4-BE49-F238E27FC236}">
                <a16:creationId xmlns:a16="http://schemas.microsoft.com/office/drawing/2014/main" id="{6E42620B-957B-E17F-DC48-68CE946B8C4A}"/>
              </a:ext>
            </a:extLst>
          </p:cNvPr>
          <p:cNvSpPr>
            <a:spLocks noGrp="1"/>
          </p:cNvSpPr>
          <p:nvPr>
            <p:ph type="body" sz="quarter" idx="15" hasCustomPrompt="1"/>
          </p:nvPr>
        </p:nvSpPr>
        <p:spPr>
          <a:xfrm>
            <a:off x="695326" y="283086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8" name="Role A">
            <a:extLst>
              <a:ext uri="{FF2B5EF4-FFF2-40B4-BE49-F238E27FC236}">
                <a16:creationId xmlns:a16="http://schemas.microsoft.com/office/drawing/2014/main" id="{CEAA54FF-63C4-0D98-E59E-78968A621E2C}"/>
              </a:ext>
            </a:extLst>
          </p:cNvPr>
          <p:cNvSpPr>
            <a:spLocks noGrp="1"/>
          </p:cNvSpPr>
          <p:nvPr>
            <p:ph type="body" sz="quarter" idx="20" hasCustomPrompt="1"/>
          </p:nvPr>
        </p:nvSpPr>
        <p:spPr>
          <a:xfrm>
            <a:off x="695326" y="336415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9" name="Picture Placeholder B">
            <a:extLst>
              <a:ext uri="{FF2B5EF4-FFF2-40B4-BE49-F238E27FC236}">
                <a16:creationId xmlns:a16="http://schemas.microsoft.com/office/drawing/2014/main" id="{E1FA4E17-F73D-EFEF-104B-B7343D10969C}"/>
              </a:ext>
            </a:extLst>
          </p:cNvPr>
          <p:cNvSpPr>
            <a:spLocks noGrp="1"/>
          </p:cNvSpPr>
          <p:nvPr>
            <p:ph type="pic" sz="quarter" idx="25" hasCustomPrompt="1"/>
          </p:nvPr>
        </p:nvSpPr>
        <p:spPr>
          <a:xfrm>
            <a:off x="3332350" y="162877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10" name="Name B">
            <a:extLst>
              <a:ext uri="{FF2B5EF4-FFF2-40B4-BE49-F238E27FC236}">
                <a16:creationId xmlns:a16="http://schemas.microsoft.com/office/drawing/2014/main" id="{860A0EBA-7513-AC5C-F978-14230CA3039C}"/>
              </a:ext>
            </a:extLst>
          </p:cNvPr>
          <p:cNvSpPr>
            <a:spLocks noGrp="1"/>
          </p:cNvSpPr>
          <p:nvPr>
            <p:ph type="body" sz="quarter" idx="16" hasCustomPrompt="1"/>
          </p:nvPr>
        </p:nvSpPr>
        <p:spPr>
          <a:xfrm>
            <a:off x="2895454" y="283086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11" name="Role B">
            <a:extLst>
              <a:ext uri="{FF2B5EF4-FFF2-40B4-BE49-F238E27FC236}">
                <a16:creationId xmlns:a16="http://schemas.microsoft.com/office/drawing/2014/main" id="{54F62B46-0A09-CACD-75CD-2B48B3658DEF}"/>
              </a:ext>
            </a:extLst>
          </p:cNvPr>
          <p:cNvSpPr>
            <a:spLocks noGrp="1"/>
          </p:cNvSpPr>
          <p:nvPr>
            <p:ph type="body" sz="quarter" idx="21" hasCustomPrompt="1"/>
          </p:nvPr>
        </p:nvSpPr>
        <p:spPr>
          <a:xfrm>
            <a:off x="2895454" y="336415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12" name="Picture Placeholder C">
            <a:extLst>
              <a:ext uri="{FF2B5EF4-FFF2-40B4-BE49-F238E27FC236}">
                <a16:creationId xmlns:a16="http://schemas.microsoft.com/office/drawing/2014/main" id="{6A09D2DE-8D3A-5957-AE83-38CF55751227}"/>
              </a:ext>
            </a:extLst>
          </p:cNvPr>
          <p:cNvSpPr>
            <a:spLocks noGrp="1"/>
          </p:cNvSpPr>
          <p:nvPr>
            <p:ph type="pic" sz="quarter" idx="26" hasCustomPrompt="1"/>
          </p:nvPr>
        </p:nvSpPr>
        <p:spPr>
          <a:xfrm>
            <a:off x="5532478" y="162877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13" name="Name C">
            <a:extLst>
              <a:ext uri="{FF2B5EF4-FFF2-40B4-BE49-F238E27FC236}">
                <a16:creationId xmlns:a16="http://schemas.microsoft.com/office/drawing/2014/main" id="{309C6F84-4467-51A5-4B25-4D0929F5F292}"/>
              </a:ext>
            </a:extLst>
          </p:cNvPr>
          <p:cNvSpPr>
            <a:spLocks noGrp="1"/>
          </p:cNvSpPr>
          <p:nvPr>
            <p:ph type="body" sz="quarter" idx="17" hasCustomPrompt="1"/>
          </p:nvPr>
        </p:nvSpPr>
        <p:spPr>
          <a:xfrm>
            <a:off x="5095582" y="283086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14" name="Role C">
            <a:extLst>
              <a:ext uri="{FF2B5EF4-FFF2-40B4-BE49-F238E27FC236}">
                <a16:creationId xmlns:a16="http://schemas.microsoft.com/office/drawing/2014/main" id="{F5AACC25-8C6A-EDC1-8225-9ED49529D843}"/>
              </a:ext>
            </a:extLst>
          </p:cNvPr>
          <p:cNvSpPr>
            <a:spLocks noGrp="1"/>
          </p:cNvSpPr>
          <p:nvPr>
            <p:ph type="body" sz="quarter" idx="22" hasCustomPrompt="1"/>
          </p:nvPr>
        </p:nvSpPr>
        <p:spPr>
          <a:xfrm>
            <a:off x="5095582" y="336415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15" name="Picture Placeholder D">
            <a:extLst>
              <a:ext uri="{FF2B5EF4-FFF2-40B4-BE49-F238E27FC236}">
                <a16:creationId xmlns:a16="http://schemas.microsoft.com/office/drawing/2014/main" id="{F83080D0-D8BC-82D3-E1D3-069A480CDC58}"/>
              </a:ext>
            </a:extLst>
          </p:cNvPr>
          <p:cNvSpPr>
            <a:spLocks noGrp="1"/>
          </p:cNvSpPr>
          <p:nvPr>
            <p:ph type="pic" sz="quarter" idx="27" hasCustomPrompt="1"/>
          </p:nvPr>
        </p:nvSpPr>
        <p:spPr>
          <a:xfrm>
            <a:off x="7732606" y="162877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16" name="Name D">
            <a:extLst>
              <a:ext uri="{FF2B5EF4-FFF2-40B4-BE49-F238E27FC236}">
                <a16:creationId xmlns:a16="http://schemas.microsoft.com/office/drawing/2014/main" id="{EFF9D3F4-233A-F17A-6DBF-A6BD94DD9910}"/>
              </a:ext>
            </a:extLst>
          </p:cNvPr>
          <p:cNvSpPr>
            <a:spLocks noGrp="1"/>
          </p:cNvSpPr>
          <p:nvPr>
            <p:ph type="body" sz="quarter" idx="18" hasCustomPrompt="1"/>
          </p:nvPr>
        </p:nvSpPr>
        <p:spPr>
          <a:xfrm>
            <a:off x="7295710" y="283086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17" name="Role D">
            <a:extLst>
              <a:ext uri="{FF2B5EF4-FFF2-40B4-BE49-F238E27FC236}">
                <a16:creationId xmlns:a16="http://schemas.microsoft.com/office/drawing/2014/main" id="{924DA342-3338-F1C7-D5FD-01F87825240D}"/>
              </a:ext>
            </a:extLst>
          </p:cNvPr>
          <p:cNvSpPr>
            <a:spLocks noGrp="1"/>
          </p:cNvSpPr>
          <p:nvPr>
            <p:ph type="body" sz="quarter" idx="23" hasCustomPrompt="1"/>
          </p:nvPr>
        </p:nvSpPr>
        <p:spPr>
          <a:xfrm>
            <a:off x="7295710" y="336415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18" name="Picture Placeholder E">
            <a:extLst>
              <a:ext uri="{FF2B5EF4-FFF2-40B4-BE49-F238E27FC236}">
                <a16:creationId xmlns:a16="http://schemas.microsoft.com/office/drawing/2014/main" id="{4A36CCBB-645C-E1E5-291A-1FCC65C04E0D}"/>
              </a:ext>
            </a:extLst>
          </p:cNvPr>
          <p:cNvSpPr>
            <a:spLocks noGrp="1"/>
          </p:cNvSpPr>
          <p:nvPr>
            <p:ph type="pic" sz="quarter" idx="28" hasCustomPrompt="1"/>
          </p:nvPr>
        </p:nvSpPr>
        <p:spPr>
          <a:xfrm>
            <a:off x="9932732" y="162877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19" name="Name E">
            <a:extLst>
              <a:ext uri="{FF2B5EF4-FFF2-40B4-BE49-F238E27FC236}">
                <a16:creationId xmlns:a16="http://schemas.microsoft.com/office/drawing/2014/main" id="{2851C720-557E-4780-AA3D-7BF2C8B9D219}"/>
              </a:ext>
            </a:extLst>
          </p:cNvPr>
          <p:cNvSpPr>
            <a:spLocks noGrp="1"/>
          </p:cNvSpPr>
          <p:nvPr>
            <p:ph type="body" sz="quarter" idx="19" hasCustomPrompt="1"/>
          </p:nvPr>
        </p:nvSpPr>
        <p:spPr>
          <a:xfrm>
            <a:off x="9495836" y="283086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20" name="Role E">
            <a:extLst>
              <a:ext uri="{FF2B5EF4-FFF2-40B4-BE49-F238E27FC236}">
                <a16:creationId xmlns:a16="http://schemas.microsoft.com/office/drawing/2014/main" id="{E51E82FC-A3E4-A15F-3650-33B58197F33E}"/>
              </a:ext>
            </a:extLst>
          </p:cNvPr>
          <p:cNvSpPr>
            <a:spLocks noGrp="1"/>
          </p:cNvSpPr>
          <p:nvPr>
            <p:ph type="body" sz="quarter" idx="24" hasCustomPrompt="1"/>
          </p:nvPr>
        </p:nvSpPr>
        <p:spPr>
          <a:xfrm>
            <a:off x="9495836" y="336415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21" name="Picture Placeholder F">
            <a:extLst>
              <a:ext uri="{FF2B5EF4-FFF2-40B4-BE49-F238E27FC236}">
                <a16:creationId xmlns:a16="http://schemas.microsoft.com/office/drawing/2014/main" id="{3E883D1E-4FEC-208F-6ACB-8C8AF6BCD1A5}"/>
              </a:ext>
            </a:extLst>
          </p:cNvPr>
          <p:cNvSpPr>
            <a:spLocks noGrp="1"/>
          </p:cNvSpPr>
          <p:nvPr>
            <p:ph type="pic" sz="quarter" idx="41" hasCustomPrompt="1"/>
          </p:nvPr>
        </p:nvSpPr>
        <p:spPr>
          <a:xfrm>
            <a:off x="1132222" y="407210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22" name="Name F">
            <a:extLst>
              <a:ext uri="{FF2B5EF4-FFF2-40B4-BE49-F238E27FC236}">
                <a16:creationId xmlns:a16="http://schemas.microsoft.com/office/drawing/2014/main" id="{11092A09-2BC1-4FBB-F62E-33888742F995}"/>
              </a:ext>
            </a:extLst>
          </p:cNvPr>
          <p:cNvSpPr>
            <a:spLocks noGrp="1"/>
          </p:cNvSpPr>
          <p:nvPr>
            <p:ph type="body" sz="quarter" idx="42" hasCustomPrompt="1"/>
          </p:nvPr>
        </p:nvSpPr>
        <p:spPr>
          <a:xfrm>
            <a:off x="695326" y="527419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23" name="Role F">
            <a:extLst>
              <a:ext uri="{FF2B5EF4-FFF2-40B4-BE49-F238E27FC236}">
                <a16:creationId xmlns:a16="http://schemas.microsoft.com/office/drawing/2014/main" id="{019572B9-C133-366C-BAD4-8B8CB8736D2F}"/>
              </a:ext>
            </a:extLst>
          </p:cNvPr>
          <p:cNvSpPr>
            <a:spLocks noGrp="1"/>
          </p:cNvSpPr>
          <p:nvPr>
            <p:ph type="body" sz="quarter" idx="43" hasCustomPrompt="1"/>
          </p:nvPr>
        </p:nvSpPr>
        <p:spPr>
          <a:xfrm>
            <a:off x="695326" y="580748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24" name="Picture Placeholder G">
            <a:extLst>
              <a:ext uri="{FF2B5EF4-FFF2-40B4-BE49-F238E27FC236}">
                <a16:creationId xmlns:a16="http://schemas.microsoft.com/office/drawing/2014/main" id="{0546B3DB-528D-577A-4B1A-3A384F1F0302}"/>
              </a:ext>
            </a:extLst>
          </p:cNvPr>
          <p:cNvSpPr>
            <a:spLocks noGrp="1"/>
          </p:cNvSpPr>
          <p:nvPr>
            <p:ph type="pic" sz="quarter" idx="40" hasCustomPrompt="1"/>
          </p:nvPr>
        </p:nvSpPr>
        <p:spPr>
          <a:xfrm>
            <a:off x="3332350" y="407210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25" name="Name G">
            <a:extLst>
              <a:ext uri="{FF2B5EF4-FFF2-40B4-BE49-F238E27FC236}">
                <a16:creationId xmlns:a16="http://schemas.microsoft.com/office/drawing/2014/main" id="{A551AD57-940A-B33A-C6A5-37C012A6A3DE}"/>
              </a:ext>
            </a:extLst>
          </p:cNvPr>
          <p:cNvSpPr>
            <a:spLocks noGrp="1"/>
          </p:cNvSpPr>
          <p:nvPr>
            <p:ph type="body" sz="quarter" idx="38" hasCustomPrompt="1"/>
          </p:nvPr>
        </p:nvSpPr>
        <p:spPr>
          <a:xfrm>
            <a:off x="2895454" y="527419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26" name="Role G">
            <a:extLst>
              <a:ext uri="{FF2B5EF4-FFF2-40B4-BE49-F238E27FC236}">
                <a16:creationId xmlns:a16="http://schemas.microsoft.com/office/drawing/2014/main" id="{18C705F2-DC1A-37A7-4F6D-4F8AB0420664}"/>
              </a:ext>
            </a:extLst>
          </p:cNvPr>
          <p:cNvSpPr>
            <a:spLocks noGrp="1"/>
          </p:cNvSpPr>
          <p:nvPr>
            <p:ph type="body" sz="quarter" idx="39" hasCustomPrompt="1"/>
          </p:nvPr>
        </p:nvSpPr>
        <p:spPr>
          <a:xfrm>
            <a:off x="2895454" y="580748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27" name="Picture Placeholder H">
            <a:extLst>
              <a:ext uri="{FF2B5EF4-FFF2-40B4-BE49-F238E27FC236}">
                <a16:creationId xmlns:a16="http://schemas.microsoft.com/office/drawing/2014/main" id="{2EC6E4E6-26BB-6ADC-6F74-1835E1FE6EED}"/>
              </a:ext>
            </a:extLst>
          </p:cNvPr>
          <p:cNvSpPr>
            <a:spLocks noGrp="1"/>
          </p:cNvSpPr>
          <p:nvPr>
            <p:ph type="pic" sz="quarter" idx="37" hasCustomPrompt="1"/>
          </p:nvPr>
        </p:nvSpPr>
        <p:spPr>
          <a:xfrm>
            <a:off x="5532478" y="407210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28" name="Name H">
            <a:extLst>
              <a:ext uri="{FF2B5EF4-FFF2-40B4-BE49-F238E27FC236}">
                <a16:creationId xmlns:a16="http://schemas.microsoft.com/office/drawing/2014/main" id="{77F837F3-6599-4367-887C-5380BC498943}"/>
              </a:ext>
            </a:extLst>
          </p:cNvPr>
          <p:cNvSpPr>
            <a:spLocks noGrp="1"/>
          </p:cNvSpPr>
          <p:nvPr>
            <p:ph type="body" sz="quarter" idx="35" hasCustomPrompt="1"/>
          </p:nvPr>
        </p:nvSpPr>
        <p:spPr>
          <a:xfrm>
            <a:off x="5095582" y="527419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29" name="Role H">
            <a:extLst>
              <a:ext uri="{FF2B5EF4-FFF2-40B4-BE49-F238E27FC236}">
                <a16:creationId xmlns:a16="http://schemas.microsoft.com/office/drawing/2014/main" id="{F38F7F04-C7AF-AE11-2134-6F3040A63374}"/>
              </a:ext>
            </a:extLst>
          </p:cNvPr>
          <p:cNvSpPr>
            <a:spLocks noGrp="1"/>
          </p:cNvSpPr>
          <p:nvPr>
            <p:ph type="body" sz="quarter" idx="36" hasCustomPrompt="1"/>
          </p:nvPr>
        </p:nvSpPr>
        <p:spPr>
          <a:xfrm>
            <a:off x="5095582" y="580748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30" name="Picture Placeholder I">
            <a:extLst>
              <a:ext uri="{FF2B5EF4-FFF2-40B4-BE49-F238E27FC236}">
                <a16:creationId xmlns:a16="http://schemas.microsoft.com/office/drawing/2014/main" id="{EDAEDD1B-2A77-A263-67FA-8D9CC865FFD1}"/>
              </a:ext>
            </a:extLst>
          </p:cNvPr>
          <p:cNvSpPr>
            <a:spLocks noGrp="1"/>
          </p:cNvSpPr>
          <p:nvPr>
            <p:ph type="pic" sz="quarter" idx="34" hasCustomPrompt="1"/>
          </p:nvPr>
        </p:nvSpPr>
        <p:spPr>
          <a:xfrm>
            <a:off x="7732606" y="407210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31" name="Name I">
            <a:extLst>
              <a:ext uri="{FF2B5EF4-FFF2-40B4-BE49-F238E27FC236}">
                <a16:creationId xmlns:a16="http://schemas.microsoft.com/office/drawing/2014/main" id="{A0C09AD2-3C0D-0791-7BA4-77F155E6EBF9}"/>
              </a:ext>
            </a:extLst>
          </p:cNvPr>
          <p:cNvSpPr>
            <a:spLocks noGrp="1"/>
          </p:cNvSpPr>
          <p:nvPr>
            <p:ph type="body" sz="quarter" idx="32" hasCustomPrompt="1"/>
          </p:nvPr>
        </p:nvSpPr>
        <p:spPr>
          <a:xfrm>
            <a:off x="7295710" y="527419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32" name="Role I">
            <a:extLst>
              <a:ext uri="{FF2B5EF4-FFF2-40B4-BE49-F238E27FC236}">
                <a16:creationId xmlns:a16="http://schemas.microsoft.com/office/drawing/2014/main" id="{B6E92719-25AC-843E-3697-6CF0D828BD32}"/>
              </a:ext>
            </a:extLst>
          </p:cNvPr>
          <p:cNvSpPr>
            <a:spLocks noGrp="1"/>
          </p:cNvSpPr>
          <p:nvPr>
            <p:ph type="body" sz="quarter" idx="33" hasCustomPrompt="1"/>
          </p:nvPr>
        </p:nvSpPr>
        <p:spPr>
          <a:xfrm>
            <a:off x="7295710" y="580748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
        <p:nvSpPr>
          <p:cNvPr id="33" name="Picture Placeholder J">
            <a:extLst>
              <a:ext uri="{FF2B5EF4-FFF2-40B4-BE49-F238E27FC236}">
                <a16:creationId xmlns:a16="http://schemas.microsoft.com/office/drawing/2014/main" id="{32FED8A5-ADC1-D505-17A7-AAEE3F0DA2B2}"/>
              </a:ext>
            </a:extLst>
          </p:cNvPr>
          <p:cNvSpPr>
            <a:spLocks noGrp="1"/>
          </p:cNvSpPr>
          <p:nvPr>
            <p:ph type="pic" sz="quarter" idx="31" hasCustomPrompt="1"/>
          </p:nvPr>
        </p:nvSpPr>
        <p:spPr>
          <a:xfrm>
            <a:off x="9932732" y="4072104"/>
            <a:ext cx="1127047" cy="1129453"/>
          </a:xfrm>
          <a:prstGeom prst="rect">
            <a:avLst/>
          </a:prstGeom>
          <a:noFill/>
        </p:spPr>
        <p:txBody>
          <a:bodyPr/>
          <a:lstStyle>
            <a:lvl1pPr marL="0" indent="0" algn="ctr">
              <a:buNone/>
              <a:defRPr sz="1100">
                <a:solidFill>
                  <a:schemeClr val="tx1"/>
                </a:solidFill>
              </a:defRPr>
            </a:lvl1pPr>
          </a:lstStyle>
          <a:p>
            <a:r>
              <a:rPr lang="en-GB"/>
              <a:t>Profile Photo</a:t>
            </a:r>
          </a:p>
        </p:txBody>
      </p:sp>
      <p:sp>
        <p:nvSpPr>
          <p:cNvPr id="34" name="Name J">
            <a:extLst>
              <a:ext uri="{FF2B5EF4-FFF2-40B4-BE49-F238E27FC236}">
                <a16:creationId xmlns:a16="http://schemas.microsoft.com/office/drawing/2014/main" id="{00F7985A-C79A-A37D-495C-BD3A97ABC980}"/>
              </a:ext>
            </a:extLst>
          </p:cNvPr>
          <p:cNvSpPr>
            <a:spLocks noGrp="1"/>
          </p:cNvSpPr>
          <p:nvPr>
            <p:ph type="body" sz="quarter" idx="29" hasCustomPrompt="1"/>
          </p:nvPr>
        </p:nvSpPr>
        <p:spPr>
          <a:xfrm>
            <a:off x="9495836" y="5274193"/>
            <a:ext cx="2000838" cy="421259"/>
          </a:xfrm>
        </p:spPr>
        <p:txBody>
          <a:bodyPr anchor="b"/>
          <a:lstStyle>
            <a:lvl1pPr marL="0" indent="0" algn="ctr">
              <a:spcAft>
                <a:spcPts val="0"/>
              </a:spcAft>
              <a:buFont typeface="Arial" panose="020B0604020202020204" pitchFamily="34" charset="0"/>
              <a:buNone/>
              <a:defRPr sz="1400" b="0" i="0" cap="none" baseline="0">
                <a:solidFill>
                  <a:schemeClr val="tx2"/>
                </a:solidFill>
                <a:latin typeface="Unisys" pitchFamily="2" charset="77"/>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err="1"/>
              <a:t>Firstname</a:t>
            </a:r>
            <a:r>
              <a:rPr lang="en-GB"/>
              <a:t> </a:t>
            </a:r>
            <a:r>
              <a:rPr lang="en-GB" err="1"/>
              <a:t>Lastname</a:t>
            </a:r>
            <a:endParaRPr lang="en-GB"/>
          </a:p>
        </p:txBody>
      </p:sp>
      <p:sp>
        <p:nvSpPr>
          <p:cNvPr id="35" name="Role J">
            <a:extLst>
              <a:ext uri="{FF2B5EF4-FFF2-40B4-BE49-F238E27FC236}">
                <a16:creationId xmlns:a16="http://schemas.microsoft.com/office/drawing/2014/main" id="{41351356-5021-D8AB-FCB6-1BCCFE4A955C}"/>
              </a:ext>
            </a:extLst>
          </p:cNvPr>
          <p:cNvSpPr>
            <a:spLocks noGrp="1"/>
          </p:cNvSpPr>
          <p:nvPr>
            <p:ph type="body" sz="quarter" idx="30" hasCustomPrompt="1"/>
          </p:nvPr>
        </p:nvSpPr>
        <p:spPr>
          <a:xfrm>
            <a:off x="9495836" y="5807487"/>
            <a:ext cx="2000838" cy="358363"/>
          </a:xfrm>
        </p:spPr>
        <p:txBody>
          <a:bodyPr/>
          <a:lstStyle>
            <a:lvl1pPr marL="0" indent="0" algn="ctr">
              <a:spcAft>
                <a:spcPts val="0"/>
              </a:spcAft>
              <a:buFont typeface="Arial" panose="020B0604020202020204" pitchFamily="34" charset="0"/>
              <a:buNone/>
              <a:defRPr sz="1200">
                <a:solidFill>
                  <a:schemeClr val="accent1"/>
                </a:solidFill>
              </a:defRPr>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Role, Team, Location</a:t>
            </a:r>
          </a:p>
        </p:txBody>
      </p:sp>
    </p:spTree>
    <p:extLst>
      <p:ext uri="{BB962C8B-B14F-4D97-AF65-F5344CB8AC3E}">
        <p14:creationId xmlns:p14="http://schemas.microsoft.com/office/powerpoint/2010/main" val="1116160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GUIDE ONLY: Mock-up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Mock-ups</a:t>
            </a:r>
          </a:p>
        </p:txBody>
      </p:sp>
    </p:spTree>
    <p:extLst>
      <p:ext uri="{BB962C8B-B14F-4D97-AF65-F5344CB8AC3E}">
        <p14:creationId xmlns:p14="http://schemas.microsoft.com/office/powerpoint/2010/main" val="1595876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t Mockup Dark">
    <p:bg>
      <p:bgRef idx="1001">
        <a:schemeClr val="bg2"/>
      </p:bgRef>
    </p:bg>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B8832EFD-3C55-8458-C8BA-12CE3C9E9B5D}"/>
              </a:ext>
            </a:extLst>
          </p:cNvPr>
          <p:cNvSpPr>
            <a:spLocks noGrp="1"/>
          </p:cNvSpPr>
          <p:nvPr>
            <p:ph type="body" sz="quarter" idx="13" hasCustomPrompt="1"/>
          </p:nvPr>
        </p:nvSpPr>
        <p:spPr>
          <a:xfrm>
            <a:off x="483476" y="266177"/>
            <a:ext cx="5612524" cy="201904"/>
          </a:xfrm>
        </p:spPr>
        <p:txBody>
          <a:bodyPr/>
          <a:lstStyle>
            <a:lvl1pPr marL="0" indent="0">
              <a:spcBef>
                <a:spcPts val="0"/>
              </a:spcBef>
              <a:buNone/>
              <a:defRPr sz="900" cap="all" spc="0" baseline="0">
                <a:solidFill>
                  <a:schemeClr val="tx2"/>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Section title (optional)</a:t>
            </a:r>
            <a:endParaRPr lang="en-US"/>
          </a:p>
        </p:txBody>
      </p:sp>
      <p:sp>
        <p:nvSpPr>
          <p:cNvPr id="13" name="Title Placeholder ">
            <a:extLst>
              <a:ext uri="{FF2B5EF4-FFF2-40B4-BE49-F238E27FC236}">
                <a16:creationId xmlns:a16="http://schemas.microsoft.com/office/drawing/2014/main" id="{F38A0337-743E-048A-553F-523EEA2EB88D}"/>
              </a:ext>
            </a:extLst>
          </p:cNvPr>
          <p:cNvSpPr>
            <a:spLocks noGrp="1"/>
          </p:cNvSpPr>
          <p:nvPr>
            <p:ph type="title" hasCustomPrompt="1"/>
          </p:nvPr>
        </p:nvSpPr>
        <p:spPr>
          <a:xfrm>
            <a:off x="460461" y="648089"/>
            <a:ext cx="11252113" cy="936000"/>
          </a:xfrm>
          <a:prstGeom prst="rect">
            <a:avLst/>
          </a:prstGeom>
        </p:spPr>
        <p:txBody>
          <a:bodyPr vert="horz" lIns="0" tIns="0" rIns="0" bIns="0" rtlCol="0" anchor="t">
            <a:noAutofit/>
          </a:bodyPr>
          <a:lstStyle>
            <a:lvl1pPr>
              <a:defRPr>
                <a:solidFill>
                  <a:schemeClr val="tx2"/>
                </a:solidFill>
              </a:defRPr>
            </a:lvl1pPr>
          </a:lstStyle>
          <a:p>
            <a:r>
              <a:rPr lang="en-US" noProof="0"/>
              <a:t>Place headline here</a:t>
            </a:r>
          </a:p>
        </p:txBody>
      </p:sp>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pic>
        <p:nvPicPr>
          <p:cNvPr id="8" name="Picture 7" descr="Shape, square&#10;&#10;Description automatically generated">
            <a:extLst>
              <a:ext uri="{FF2B5EF4-FFF2-40B4-BE49-F238E27FC236}">
                <a16:creationId xmlns:a16="http://schemas.microsoft.com/office/drawing/2014/main" id="{8AC68C6C-F3AA-2459-9049-D42E05E3FD2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18773" y="1628775"/>
            <a:ext cx="5577902" cy="4248149"/>
          </a:xfrm>
          <a:prstGeom prst="rect">
            <a:avLst/>
          </a:prstGeom>
          <a:effectLst>
            <a:reflection blurRad="197513" stA="50000" endPos="5000" dir="5400000" sy="-100000" algn="bl" rotWithShape="0"/>
          </a:effectLst>
        </p:spPr>
      </p:pic>
      <p:sp>
        <p:nvSpPr>
          <p:cNvPr id="9" name="Picture Placeholder 2">
            <a:extLst>
              <a:ext uri="{FF2B5EF4-FFF2-40B4-BE49-F238E27FC236}">
                <a16:creationId xmlns:a16="http://schemas.microsoft.com/office/drawing/2014/main" id="{51171733-4E55-ED82-4AE5-E0B1A9461D57}"/>
              </a:ext>
            </a:extLst>
          </p:cNvPr>
          <p:cNvSpPr>
            <a:spLocks noGrp="1"/>
          </p:cNvSpPr>
          <p:nvPr>
            <p:ph type="pic" sz="quarter" idx="10" hasCustomPrompt="1"/>
          </p:nvPr>
        </p:nvSpPr>
        <p:spPr>
          <a:xfrm>
            <a:off x="6108077" y="1822991"/>
            <a:ext cx="5213847" cy="3886716"/>
          </a:xfrm>
          <a:prstGeom prst="roundRect">
            <a:avLst>
              <a:gd name="adj" fmla="val 1336"/>
            </a:avLst>
          </a:prstGeom>
          <a:solidFill>
            <a:schemeClr val="bg1">
              <a:lumMod val="85000"/>
            </a:schemeClr>
          </a:solidFill>
        </p:spPr>
        <p:txBody>
          <a:bodyPr vert="horz" lIns="0" tIns="45720" rIns="91440" bIns="45720" rtlCol="0" anchor="ctr">
            <a:noAutofit/>
          </a:bodyPr>
          <a:lstStyle>
            <a:lvl1pPr marL="0" indent="0" algn="ctr">
              <a:buNone/>
              <a:defRPr lang="en-US" sz="1400" b="0" i="0" dirty="0">
                <a:latin typeface="Unisys" pitchFamily="2" charset="77"/>
              </a:defRPr>
            </a:lvl1pPr>
          </a:lstStyle>
          <a:p>
            <a:pPr marL="216000" lvl="0" indent="-216000" algn="ctr"/>
            <a:r>
              <a:rPr lang="en-US"/>
              <a:t>Insert screenshot</a:t>
            </a:r>
          </a:p>
        </p:txBody>
      </p:sp>
      <p:sp>
        <p:nvSpPr>
          <p:cNvPr id="10" name="Text Placeholder 13">
            <a:extLst>
              <a:ext uri="{FF2B5EF4-FFF2-40B4-BE49-F238E27FC236}">
                <a16:creationId xmlns:a16="http://schemas.microsoft.com/office/drawing/2014/main" id="{C156A1C5-4B18-BF18-D3C4-04C30575A9D7}"/>
              </a:ext>
            </a:extLst>
          </p:cNvPr>
          <p:cNvSpPr>
            <a:spLocks noGrp="1"/>
          </p:cNvSpPr>
          <p:nvPr>
            <p:ph type="body" sz="quarter" idx="14"/>
          </p:nvPr>
        </p:nvSpPr>
        <p:spPr>
          <a:xfrm>
            <a:off x="479425" y="2435087"/>
            <a:ext cx="4669045" cy="2924452"/>
          </a:xfrm>
        </p:spPr>
        <p:txBody>
          <a:bodyPr anchor="ct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itation Placeholder">
            <a:extLst>
              <a:ext uri="{FF2B5EF4-FFF2-40B4-BE49-F238E27FC236}">
                <a16:creationId xmlns:a16="http://schemas.microsoft.com/office/drawing/2014/main" id="{8B3AEAD3-1BCB-62C8-BFA5-1317127CDE10}"/>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Tree>
    <p:extLst>
      <p:ext uri="{BB962C8B-B14F-4D97-AF65-F5344CB8AC3E}">
        <p14:creationId xmlns:p14="http://schemas.microsoft.com/office/powerpoint/2010/main" val="1312790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GUIDE ONLY: Content Layouts">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Icons</a:t>
            </a:r>
          </a:p>
        </p:txBody>
      </p:sp>
    </p:spTree>
    <p:extLst>
      <p:ext uri="{BB962C8B-B14F-4D97-AF65-F5344CB8AC3E}">
        <p14:creationId xmlns:p14="http://schemas.microsoft.com/office/powerpoint/2010/main" val="138911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Dark">
    <p:bg>
      <p:bgRef idx="1001">
        <a:schemeClr val="bg2"/>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31" name="TextBox 30">
            <a:extLst>
              <a:ext uri="{FF2B5EF4-FFF2-40B4-BE49-F238E27FC236}">
                <a16:creationId xmlns:a16="http://schemas.microsoft.com/office/drawing/2014/main" id="{052A99B2-F1FE-455A-8A38-8ABB8AC8FD47}"/>
              </a:ext>
            </a:extLst>
          </p:cNvPr>
          <p:cNvSpPr txBox="1"/>
          <p:nvPr userDrawn="1"/>
        </p:nvSpPr>
        <p:spPr>
          <a:xfrm>
            <a:off x="483475" y="1373312"/>
            <a:ext cx="11225049" cy="749344"/>
          </a:xfrm>
          <a:prstGeom prst="rect">
            <a:avLst/>
          </a:prstGeom>
        </p:spPr>
        <p:txBody>
          <a:bodyPr vert="horz" wrap="square" lIns="0" tIns="0" rIns="0" bIns="0" rtlCol="0" anchor="t">
            <a:noAutofit/>
          </a:bodyPr>
          <a:lstStyle/>
          <a:p>
            <a:pPr marL="0" marR="0" lvl="0" indent="0" algn="l" defTabSz="914400" rtl="0" eaLnBrk="1" fontAlgn="auto" latinLnBrk="0" hangingPunct="1">
              <a:lnSpc>
                <a:spcPts val="2220"/>
              </a:lnSpc>
              <a:spcBef>
                <a:spcPts val="0"/>
              </a:spcBef>
              <a:spcAft>
                <a:spcPts val="0"/>
              </a:spcAft>
              <a:buClrTx/>
              <a:buSzTx/>
              <a:buFontTx/>
              <a:buNone/>
              <a:tabLst/>
              <a:defRPr/>
            </a:pPr>
            <a:r>
              <a:rPr lang="en-US" sz="1600" b="0" i="0">
                <a:solidFill>
                  <a:schemeClr val="tx2"/>
                </a:solidFill>
                <a:latin typeface="Unisys" pitchFamily="2" charset="77"/>
              </a:rPr>
              <a:t>There are 3 slide masters in this template that contain the full set of functional icons. These icons can be copied from the master slide and pasted to your desired slide. </a:t>
            </a:r>
            <a:r>
              <a:rPr lang="en-US" sz="1600">
                <a:latin typeface="Unisys" pitchFamily="2" charset="77"/>
              </a:rPr>
              <a:t>Expressive icons are available in </a:t>
            </a:r>
            <a:r>
              <a:rPr lang="en-US" sz="1600" u="sng">
                <a:latin typeface="Unisys" pitchFamily="2" charset="77"/>
              </a:rPr>
              <a:t>The </a:t>
            </a:r>
            <a:r>
              <a:rPr lang="en-US" sz="1600">
                <a:latin typeface="Unisys" pitchFamily="2" charset="77"/>
                <a:hlinkClick r:id="rId2">
                  <a:extLst>
                    <a:ext uri="{A12FA001-AC4F-418D-AE19-62706E023703}">
                      <ahyp:hlinkClr xmlns:ahyp="http://schemas.microsoft.com/office/drawing/2018/hyperlinkcolor" val="tx"/>
                    </a:ext>
                  </a:extLst>
                </a:hlinkClick>
              </a:rPr>
              <a:t>Brand Center</a:t>
            </a:r>
            <a:r>
              <a:rPr lang="en-US" sz="1600">
                <a:latin typeface="Unisys" pitchFamily="2" charset="77"/>
              </a:rPr>
              <a:t>.</a:t>
            </a:r>
          </a:p>
          <a:p>
            <a:pPr marL="0" marR="0" lvl="0" indent="0" algn="l" defTabSz="914400" rtl="0" eaLnBrk="1" fontAlgn="auto" latinLnBrk="0" hangingPunct="1">
              <a:lnSpc>
                <a:spcPts val="2220"/>
              </a:lnSpc>
              <a:spcBef>
                <a:spcPts val="0"/>
              </a:spcBef>
              <a:spcAft>
                <a:spcPts val="0"/>
              </a:spcAft>
              <a:buClrTx/>
              <a:buSzTx/>
              <a:buFontTx/>
              <a:buNone/>
              <a:tabLst/>
              <a:defRPr/>
            </a:pPr>
            <a:endParaRPr lang="en-US" sz="1600" b="0" i="0">
              <a:solidFill>
                <a:schemeClr val="tx2"/>
              </a:solidFill>
              <a:latin typeface="Unisys" pitchFamily="2" charset="77"/>
            </a:endParaRPr>
          </a:p>
        </p:txBody>
      </p:sp>
      <p:grpSp>
        <p:nvGrpSpPr>
          <p:cNvPr id="47" name="Group 46">
            <a:extLst>
              <a:ext uri="{FF2B5EF4-FFF2-40B4-BE49-F238E27FC236}">
                <a16:creationId xmlns:a16="http://schemas.microsoft.com/office/drawing/2014/main" id="{31265069-42C4-923E-0803-64F41CF7AB47}"/>
              </a:ext>
            </a:extLst>
          </p:cNvPr>
          <p:cNvGrpSpPr/>
          <p:nvPr userDrawn="1"/>
        </p:nvGrpSpPr>
        <p:grpSpPr>
          <a:xfrm>
            <a:off x="478989" y="3467786"/>
            <a:ext cx="602326" cy="602326"/>
            <a:chOff x="8500052" y="1009565"/>
            <a:chExt cx="471929" cy="471929"/>
          </a:xfrm>
        </p:grpSpPr>
        <p:sp>
          <p:nvSpPr>
            <p:cNvPr id="9" name="Rectangle 8">
              <a:extLst>
                <a:ext uri="{FF2B5EF4-FFF2-40B4-BE49-F238E27FC236}">
                  <a16:creationId xmlns:a16="http://schemas.microsoft.com/office/drawing/2014/main" id="{E32F9614-E223-9ED2-30FC-BD3C94547FA8}"/>
                </a:ext>
              </a:extLst>
            </p:cNvPr>
            <p:cNvSpPr/>
            <p:nvPr userDrawn="1"/>
          </p:nvSpPr>
          <p:spPr>
            <a:xfrm>
              <a:off x="8500052" y="1009565"/>
              <a:ext cx="471929" cy="471929"/>
            </a:xfrm>
            <a:prstGeom prst="rect">
              <a:avLst/>
            </a:prstGeom>
            <a:solidFill>
              <a:schemeClr val="bg2"/>
            </a:solidFill>
            <a:ln w="127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err="1">
                <a:solidFill>
                  <a:schemeClr val="bg1"/>
                </a:solidFill>
                <a:latin typeface="Unisys" pitchFamily="2" charset="77"/>
              </a:endParaRPr>
            </a:p>
          </p:txBody>
        </p:sp>
        <p:sp>
          <p:nvSpPr>
            <p:cNvPr id="35" name="Freeform: Shape 6">
              <a:extLst>
                <a:ext uri="{FF2B5EF4-FFF2-40B4-BE49-F238E27FC236}">
                  <a16:creationId xmlns:a16="http://schemas.microsoft.com/office/drawing/2014/main" id="{9ED659CF-A09C-D95C-CD14-1CBBBC2000D9}"/>
                </a:ext>
              </a:extLst>
            </p:cNvPr>
            <p:cNvSpPr/>
            <p:nvPr userDrawn="1"/>
          </p:nvSpPr>
          <p:spPr>
            <a:xfrm>
              <a:off x="8615175" y="1138973"/>
              <a:ext cx="241682" cy="219689"/>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grpSp>
      <p:grpSp>
        <p:nvGrpSpPr>
          <p:cNvPr id="46" name="Group 45">
            <a:extLst>
              <a:ext uri="{FF2B5EF4-FFF2-40B4-BE49-F238E27FC236}">
                <a16:creationId xmlns:a16="http://schemas.microsoft.com/office/drawing/2014/main" id="{36D0186A-C7E2-F2F4-734F-2045303C962A}"/>
              </a:ext>
            </a:extLst>
          </p:cNvPr>
          <p:cNvGrpSpPr/>
          <p:nvPr userDrawn="1"/>
        </p:nvGrpSpPr>
        <p:grpSpPr>
          <a:xfrm>
            <a:off x="1307782" y="3470120"/>
            <a:ext cx="602326" cy="602326"/>
            <a:chOff x="9092163" y="1009565"/>
            <a:chExt cx="471929" cy="471929"/>
          </a:xfrm>
        </p:grpSpPr>
        <p:sp>
          <p:nvSpPr>
            <p:cNvPr id="10" name="Rectangle 9">
              <a:extLst>
                <a:ext uri="{FF2B5EF4-FFF2-40B4-BE49-F238E27FC236}">
                  <a16:creationId xmlns:a16="http://schemas.microsoft.com/office/drawing/2014/main" id="{2956ACF2-D801-EB5E-D1B1-E9951FA971F1}"/>
                </a:ext>
              </a:extLst>
            </p:cNvPr>
            <p:cNvSpPr/>
            <p:nvPr userDrawn="1"/>
          </p:nvSpPr>
          <p:spPr>
            <a:xfrm>
              <a:off x="9092163" y="1009565"/>
              <a:ext cx="471929" cy="471929"/>
            </a:xfrm>
            <a:prstGeom prst="rect">
              <a:avLst/>
            </a:prstGeom>
            <a:solidFill>
              <a:schemeClr val="bg2"/>
            </a:solidFill>
            <a:ln w="127">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err="1">
                <a:solidFill>
                  <a:schemeClr val="bg1"/>
                </a:solidFill>
                <a:latin typeface="Unisys" pitchFamily="2" charset="77"/>
              </a:endParaRPr>
            </a:p>
          </p:txBody>
        </p:sp>
        <p:sp>
          <p:nvSpPr>
            <p:cNvPr id="36" name="Freeform: Shape 6">
              <a:extLst>
                <a:ext uri="{FF2B5EF4-FFF2-40B4-BE49-F238E27FC236}">
                  <a16:creationId xmlns:a16="http://schemas.microsoft.com/office/drawing/2014/main" id="{14190085-E8D4-D921-DFD1-0045D048F90C}"/>
                </a:ext>
              </a:extLst>
            </p:cNvPr>
            <p:cNvSpPr/>
            <p:nvPr userDrawn="1"/>
          </p:nvSpPr>
          <p:spPr>
            <a:xfrm>
              <a:off x="9209535" y="1138973"/>
              <a:ext cx="241682" cy="219689"/>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accent1"/>
            </a:solidFill>
            <a:ln w="9525" cap="flat">
              <a:noFill/>
              <a:prstDash val="solid"/>
              <a:miter/>
            </a:ln>
          </p:spPr>
          <p:txBody>
            <a:bodyPr rtlCol="0" anchor="ctr"/>
            <a:lstStyle/>
            <a:p>
              <a:endParaRPr lang="en-US" b="0" i="0">
                <a:latin typeface="Unisys" pitchFamily="2" charset="77"/>
              </a:endParaRPr>
            </a:p>
          </p:txBody>
        </p:sp>
      </p:grpSp>
      <p:grpSp>
        <p:nvGrpSpPr>
          <p:cNvPr id="45" name="Group 44">
            <a:extLst>
              <a:ext uri="{FF2B5EF4-FFF2-40B4-BE49-F238E27FC236}">
                <a16:creationId xmlns:a16="http://schemas.microsoft.com/office/drawing/2014/main" id="{DF3F5A30-51A3-4C34-F883-62FA72CA5A2A}"/>
              </a:ext>
            </a:extLst>
          </p:cNvPr>
          <p:cNvGrpSpPr/>
          <p:nvPr userDrawn="1"/>
        </p:nvGrpSpPr>
        <p:grpSpPr>
          <a:xfrm>
            <a:off x="2135189" y="3474316"/>
            <a:ext cx="602326" cy="602326"/>
            <a:chOff x="9649933" y="1009565"/>
            <a:chExt cx="471929" cy="471929"/>
          </a:xfrm>
        </p:grpSpPr>
        <p:sp>
          <p:nvSpPr>
            <p:cNvPr id="30" name="Rectangle 29">
              <a:extLst>
                <a:ext uri="{FF2B5EF4-FFF2-40B4-BE49-F238E27FC236}">
                  <a16:creationId xmlns:a16="http://schemas.microsoft.com/office/drawing/2014/main" id="{DBA63DBA-C1BD-32C7-9C0B-163C9CD9F41E}"/>
                </a:ext>
              </a:extLst>
            </p:cNvPr>
            <p:cNvSpPr/>
            <p:nvPr userDrawn="1"/>
          </p:nvSpPr>
          <p:spPr>
            <a:xfrm>
              <a:off x="9649933" y="1009565"/>
              <a:ext cx="471929" cy="471929"/>
            </a:xfrm>
            <a:prstGeom prst="rect">
              <a:avLst/>
            </a:prstGeom>
            <a:solidFill>
              <a:schemeClr val="bg2"/>
            </a:solidFill>
            <a:ln w="127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err="1">
                <a:solidFill>
                  <a:schemeClr val="bg1"/>
                </a:solidFill>
                <a:latin typeface="Unisys" pitchFamily="2" charset="77"/>
              </a:endParaRPr>
            </a:p>
          </p:txBody>
        </p:sp>
        <p:sp>
          <p:nvSpPr>
            <p:cNvPr id="37" name="Freeform: Shape 6">
              <a:extLst>
                <a:ext uri="{FF2B5EF4-FFF2-40B4-BE49-F238E27FC236}">
                  <a16:creationId xmlns:a16="http://schemas.microsoft.com/office/drawing/2014/main" id="{A93F75D2-D2F5-6801-0B8E-A887BE42E154}"/>
                </a:ext>
              </a:extLst>
            </p:cNvPr>
            <p:cNvSpPr/>
            <p:nvPr userDrawn="1"/>
          </p:nvSpPr>
          <p:spPr>
            <a:xfrm>
              <a:off x="9760410" y="1138973"/>
              <a:ext cx="241682" cy="219689"/>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accent3"/>
            </a:solidFill>
            <a:ln w="9525" cap="flat">
              <a:noFill/>
              <a:prstDash val="solid"/>
              <a:miter/>
            </a:ln>
          </p:spPr>
          <p:txBody>
            <a:bodyPr rtlCol="0" anchor="ctr"/>
            <a:lstStyle/>
            <a:p>
              <a:endParaRPr lang="en-US" b="0" i="0">
                <a:latin typeface="Unisys" pitchFamily="2" charset="77"/>
              </a:endParaRPr>
            </a:p>
          </p:txBody>
        </p:sp>
      </p:grpSp>
      <p:grpSp>
        <p:nvGrpSpPr>
          <p:cNvPr id="44" name="Group 43">
            <a:extLst>
              <a:ext uri="{FF2B5EF4-FFF2-40B4-BE49-F238E27FC236}">
                <a16:creationId xmlns:a16="http://schemas.microsoft.com/office/drawing/2014/main" id="{B1D58346-0343-8DD0-EF34-672DFA3D2DC0}"/>
              </a:ext>
            </a:extLst>
          </p:cNvPr>
          <p:cNvGrpSpPr/>
          <p:nvPr userDrawn="1"/>
        </p:nvGrpSpPr>
        <p:grpSpPr>
          <a:xfrm>
            <a:off x="478989" y="4243860"/>
            <a:ext cx="602326" cy="602326"/>
            <a:chOff x="10226005" y="1009565"/>
            <a:chExt cx="471929" cy="471929"/>
          </a:xfrm>
        </p:grpSpPr>
        <p:sp>
          <p:nvSpPr>
            <p:cNvPr id="39" name="Rectangle 38">
              <a:extLst>
                <a:ext uri="{FF2B5EF4-FFF2-40B4-BE49-F238E27FC236}">
                  <a16:creationId xmlns:a16="http://schemas.microsoft.com/office/drawing/2014/main" id="{F4CB2173-5E25-92B4-01F7-FFDC36B10515}"/>
                </a:ext>
              </a:extLst>
            </p:cNvPr>
            <p:cNvSpPr/>
            <p:nvPr userDrawn="1"/>
          </p:nvSpPr>
          <p:spPr>
            <a:xfrm>
              <a:off x="10226005" y="1009565"/>
              <a:ext cx="471929" cy="47192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err="1">
                <a:solidFill>
                  <a:schemeClr val="bg1"/>
                </a:solidFill>
                <a:latin typeface="Unisys" pitchFamily="2" charset="77"/>
              </a:endParaRPr>
            </a:p>
          </p:txBody>
        </p:sp>
        <p:sp>
          <p:nvSpPr>
            <p:cNvPr id="40" name="Freeform: Shape 6">
              <a:extLst>
                <a:ext uri="{FF2B5EF4-FFF2-40B4-BE49-F238E27FC236}">
                  <a16:creationId xmlns:a16="http://schemas.microsoft.com/office/drawing/2014/main" id="{8B3D5905-9972-E606-C1B8-1FFD26C06DCA}"/>
                </a:ext>
              </a:extLst>
            </p:cNvPr>
            <p:cNvSpPr/>
            <p:nvPr userDrawn="1"/>
          </p:nvSpPr>
          <p:spPr>
            <a:xfrm>
              <a:off x="10336482" y="1138973"/>
              <a:ext cx="241682" cy="219689"/>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bg2"/>
            </a:solidFill>
            <a:ln w="9525" cap="flat">
              <a:noFill/>
              <a:prstDash val="solid"/>
              <a:miter/>
            </a:ln>
          </p:spPr>
          <p:txBody>
            <a:bodyPr rtlCol="0" anchor="ctr"/>
            <a:lstStyle/>
            <a:p>
              <a:endParaRPr lang="en-US" b="0" i="0">
                <a:latin typeface="Unisys" pitchFamily="2" charset="77"/>
              </a:endParaRPr>
            </a:p>
          </p:txBody>
        </p:sp>
      </p:grpSp>
      <p:grpSp>
        <p:nvGrpSpPr>
          <p:cNvPr id="43" name="Group 42">
            <a:extLst>
              <a:ext uri="{FF2B5EF4-FFF2-40B4-BE49-F238E27FC236}">
                <a16:creationId xmlns:a16="http://schemas.microsoft.com/office/drawing/2014/main" id="{FD4C4866-08F4-6D40-3D86-C612EEBA7225}"/>
              </a:ext>
            </a:extLst>
          </p:cNvPr>
          <p:cNvGrpSpPr/>
          <p:nvPr userDrawn="1"/>
        </p:nvGrpSpPr>
        <p:grpSpPr>
          <a:xfrm>
            <a:off x="1315628" y="4243860"/>
            <a:ext cx="602326" cy="602326"/>
            <a:chOff x="10802077" y="1009565"/>
            <a:chExt cx="471929" cy="471929"/>
          </a:xfrm>
        </p:grpSpPr>
        <p:sp>
          <p:nvSpPr>
            <p:cNvPr id="41" name="Rectangle 40">
              <a:extLst>
                <a:ext uri="{FF2B5EF4-FFF2-40B4-BE49-F238E27FC236}">
                  <a16:creationId xmlns:a16="http://schemas.microsoft.com/office/drawing/2014/main" id="{E5A2AE58-96A0-8F5C-57BD-D3F3DC00D380}"/>
                </a:ext>
              </a:extLst>
            </p:cNvPr>
            <p:cNvSpPr/>
            <p:nvPr userDrawn="1"/>
          </p:nvSpPr>
          <p:spPr>
            <a:xfrm>
              <a:off x="10802077" y="1009565"/>
              <a:ext cx="471929" cy="47192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err="1">
                <a:solidFill>
                  <a:schemeClr val="bg1"/>
                </a:solidFill>
                <a:latin typeface="Unisys" pitchFamily="2" charset="77"/>
              </a:endParaRPr>
            </a:p>
          </p:txBody>
        </p:sp>
        <p:sp>
          <p:nvSpPr>
            <p:cNvPr id="42" name="Freeform: Shape 6">
              <a:extLst>
                <a:ext uri="{FF2B5EF4-FFF2-40B4-BE49-F238E27FC236}">
                  <a16:creationId xmlns:a16="http://schemas.microsoft.com/office/drawing/2014/main" id="{81967914-5877-0DB9-6F33-CD2335ECBE9C}"/>
                </a:ext>
              </a:extLst>
            </p:cNvPr>
            <p:cNvSpPr/>
            <p:nvPr userDrawn="1"/>
          </p:nvSpPr>
          <p:spPr>
            <a:xfrm>
              <a:off x="10912554" y="1138973"/>
              <a:ext cx="241682" cy="219689"/>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grpSp>
      <p:sp>
        <p:nvSpPr>
          <p:cNvPr id="32" name="Title Placeholder ">
            <a:extLst>
              <a:ext uri="{FF2B5EF4-FFF2-40B4-BE49-F238E27FC236}">
                <a16:creationId xmlns:a16="http://schemas.microsoft.com/office/drawing/2014/main" id="{E157F818-2C00-55C9-A3A4-82FD9E97DDAC}"/>
              </a:ext>
            </a:extLst>
          </p:cNvPr>
          <p:cNvSpPr txBox="1">
            <a:spLocks/>
          </p:cNvSpPr>
          <p:nvPr userDrawn="1"/>
        </p:nvSpPr>
        <p:spPr>
          <a:xfrm>
            <a:off x="456411" y="639947"/>
            <a:ext cx="8580013" cy="4211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b="0" i="0">
                <a:latin typeface="Unisys" pitchFamily="2" charset="77"/>
              </a:rPr>
              <a:t>Functional Icons</a:t>
            </a:r>
          </a:p>
        </p:txBody>
      </p:sp>
      <p:graphicFrame>
        <p:nvGraphicFramePr>
          <p:cNvPr id="33" name="Table 32">
            <a:extLst>
              <a:ext uri="{FF2B5EF4-FFF2-40B4-BE49-F238E27FC236}">
                <a16:creationId xmlns:a16="http://schemas.microsoft.com/office/drawing/2014/main" id="{D93B27C2-B221-93EE-85DC-34ED9B4239F3}"/>
              </a:ext>
            </a:extLst>
          </p:cNvPr>
          <p:cNvGraphicFramePr>
            <a:graphicFrameLocks noGrp="1"/>
          </p:cNvGraphicFramePr>
          <p:nvPr userDrawn="1">
            <p:extLst>
              <p:ext uri="{D42A27DB-BD31-4B8C-83A1-F6EECF244321}">
                <p14:modId xmlns:p14="http://schemas.microsoft.com/office/powerpoint/2010/main" val="1045948944"/>
              </p:ext>
            </p:extLst>
          </p:nvPr>
        </p:nvGraphicFramePr>
        <p:xfrm>
          <a:off x="3405070" y="2122656"/>
          <a:ext cx="7854410" cy="3855720"/>
        </p:xfrm>
        <a:graphic>
          <a:graphicData uri="http://schemas.openxmlformats.org/drawingml/2006/table">
            <a:tbl>
              <a:tblPr firstRow="1" bandRow="1">
                <a:tableStyleId>{5C22544A-7EE6-4342-B048-85BDC9FD1C3A}</a:tableStyleId>
              </a:tblPr>
              <a:tblGrid>
                <a:gridCol w="1570882">
                  <a:extLst>
                    <a:ext uri="{9D8B030D-6E8A-4147-A177-3AD203B41FA5}">
                      <a16:colId xmlns:a16="http://schemas.microsoft.com/office/drawing/2014/main" val="603703180"/>
                    </a:ext>
                  </a:extLst>
                </a:gridCol>
                <a:gridCol w="1570882">
                  <a:extLst>
                    <a:ext uri="{9D8B030D-6E8A-4147-A177-3AD203B41FA5}">
                      <a16:colId xmlns:a16="http://schemas.microsoft.com/office/drawing/2014/main" val="1475134811"/>
                    </a:ext>
                  </a:extLst>
                </a:gridCol>
                <a:gridCol w="1570882">
                  <a:extLst>
                    <a:ext uri="{9D8B030D-6E8A-4147-A177-3AD203B41FA5}">
                      <a16:colId xmlns:a16="http://schemas.microsoft.com/office/drawing/2014/main" val="62537935"/>
                    </a:ext>
                  </a:extLst>
                </a:gridCol>
                <a:gridCol w="1570882">
                  <a:extLst>
                    <a:ext uri="{9D8B030D-6E8A-4147-A177-3AD203B41FA5}">
                      <a16:colId xmlns:a16="http://schemas.microsoft.com/office/drawing/2014/main" val="1676111417"/>
                    </a:ext>
                  </a:extLst>
                </a:gridCol>
                <a:gridCol w="1570882">
                  <a:extLst>
                    <a:ext uri="{9D8B030D-6E8A-4147-A177-3AD203B41FA5}">
                      <a16:colId xmlns:a16="http://schemas.microsoft.com/office/drawing/2014/main" val="1768607716"/>
                    </a:ext>
                  </a:extLst>
                </a:gridCol>
              </a:tblGrid>
              <a:tr h="12911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Global network</a:t>
                      </a:r>
                    </a:p>
                  </a:txBody>
                  <a:tcPr marL="0" marR="0" marT="914400" marB="91440">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Offer</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Computer and </a:t>
                      </a:r>
                      <a:br>
                        <a:rPr lang="en-US" sz="1100" b="0" i="0">
                          <a:solidFill>
                            <a:schemeClr val="tx2"/>
                          </a:solidFill>
                          <a:latin typeface="Unisys" pitchFamily="2" charset="77"/>
                        </a:rPr>
                      </a:br>
                      <a:r>
                        <a:rPr lang="en-US" sz="1100" b="0" i="0">
                          <a:solidFill>
                            <a:schemeClr val="tx2"/>
                          </a:solidFill>
                          <a:latin typeface="Unisys" pitchFamily="2" charset="77"/>
                        </a:rPr>
                        <a:t>remote work</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Data sequence </a:t>
                      </a:r>
                      <a:br>
                        <a:rPr lang="en-US" sz="1100" b="0" i="0">
                          <a:solidFill>
                            <a:schemeClr val="tx2"/>
                          </a:solidFill>
                          <a:latin typeface="Unisys" pitchFamily="2" charset="77"/>
                        </a:rPr>
                      </a:br>
                      <a:r>
                        <a:rPr lang="en-US" sz="1100" b="0" i="0">
                          <a:solidFill>
                            <a:schemeClr val="tx2"/>
                          </a:solidFill>
                          <a:latin typeface="Unisys" pitchFamily="2" charset="77"/>
                        </a:rPr>
                        <a:t>and productivity</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Business </a:t>
                      </a:r>
                      <a:br>
                        <a:rPr lang="en-US" sz="1100" b="0" i="0">
                          <a:solidFill>
                            <a:schemeClr val="tx2"/>
                          </a:solidFill>
                          <a:latin typeface="Unisys" pitchFamily="2" charset="77"/>
                        </a:rPr>
                      </a:br>
                      <a:r>
                        <a:rPr lang="en-US" sz="1100" b="0" i="0">
                          <a:solidFill>
                            <a:schemeClr val="tx2"/>
                          </a:solidFill>
                          <a:latin typeface="Unisys" pitchFamily="2" charset="77"/>
                        </a:rPr>
                        <a:t>value</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1709937"/>
                  </a:ext>
                </a:extLst>
              </a:tr>
              <a:tr h="1291138">
                <a:tc>
                  <a:txBody>
                    <a:bodyPr/>
                    <a:lstStyle/>
                    <a:p>
                      <a:pPr algn="ctr"/>
                      <a:r>
                        <a:rPr lang="en-US" sz="1100" b="0" i="0">
                          <a:solidFill>
                            <a:schemeClr val="tx2"/>
                          </a:solidFill>
                          <a:latin typeface="Unisys" pitchFamily="2" charset="77"/>
                          <a:cs typeface="Arial" panose="020B0604020202020204" pitchFamily="34" charset="0"/>
                        </a:rPr>
                        <a:t>Enterprise</a:t>
                      </a:r>
                    </a:p>
                    <a:p>
                      <a:pPr algn="ctr"/>
                      <a:r>
                        <a:rPr lang="en-US" sz="1100" b="0" i="0">
                          <a:solidFill>
                            <a:schemeClr val="tx2"/>
                          </a:solidFill>
                          <a:latin typeface="Unisys" pitchFamily="2" charset="77"/>
                          <a:cs typeface="Arial" panose="020B0604020202020204" pitchFamily="34" charset="0"/>
                        </a:rPr>
                        <a:t>operating mode​</a:t>
                      </a:r>
                    </a:p>
                  </a:txBody>
                  <a:tcPr marL="0" marR="0" marT="914400" marB="9144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Security</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Revenue </a:t>
                      </a:r>
                      <a:br>
                        <a:rPr lang="en-US" sz="1100" b="0" i="0">
                          <a:solidFill>
                            <a:schemeClr val="tx2"/>
                          </a:solidFill>
                          <a:latin typeface="Unisys" pitchFamily="2" charset="77"/>
                        </a:rPr>
                      </a:br>
                      <a:r>
                        <a:rPr lang="en-US" sz="1100" b="0" i="0">
                          <a:solidFill>
                            <a:schemeClr val="tx2"/>
                          </a:solidFill>
                          <a:latin typeface="Unisys" pitchFamily="2" charset="77"/>
                        </a:rPr>
                        <a:t>growth</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Human </a:t>
                      </a:r>
                      <a:br>
                        <a:rPr lang="en-US" sz="1100" b="0" i="0">
                          <a:solidFill>
                            <a:schemeClr val="tx2"/>
                          </a:solidFill>
                          <a:latin typeface="Unisys" pitchFamily="2" charset="77"/>
                        </a:rPr>
                      </a:br>
                      <a:r>
                        <a:rPr lang="en-US" sz="1100" b="0" i="0">
                          <a:solidFill>
                            <a:schemeClr val="tx2"/>
                          </a:solidFill>
                          <a:latin typeface="Unisys" pitchFamily="2" charset="77"/>
                        </a:rPr>
                        <a:t>resources</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Cloud </a:t>
                      </a:r>
                      <a:br>
                        <a:rPr lang="en-US" sz="1100" b="0" i="0">
                          <a:solidFill>
                            <a:schemeClr val="tx2"/>
                          </a:solidFill>
                          <a:latin typeface="Unisys" pitchFamily="2" charset="77"/>
                        </a:rPr>
                      </a:br>
                      <a:r>
                        <a:rPr lang="en-US" sz="1100" b="0" i="0">
                          <a:solidFill>
                            <a:schemeClr val="tx2"/>
                          </a:solidFill>
                          <a:latin typeface="Unisys" pitchFamily="2" charset="77"/>
                        </a:rPr>
                        <a:t>technology</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688571"/>
                  </a:ext>
                </a:extLst>
              </a:tr>
              <a:tr h="11400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Coin and profit</a:t>
                      </a:r>
                    </a:p>
                  </a:txBody>
                  <a:tcPr marL="0" marR="0" marT="914400" marB="9144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Video</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Podcast</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Sales</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Document and report</a:t>
                      </a:r>
                    </a:p>
                  </a:txBody>
                  <a:tcPr marL="0" marR="0" marT="914400" marB="9144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3089714"/>
                  </a:ext>
                </a:extLst>
              </a:tr>
            </a:tbl>
          </a:graphicData>
        </a:graphic>
      </p:graphicFrame>
      <p:sp>
        <p:nvSpPr>
          <p:cNvPr id="34" name="Freeform: Shape 4">
            <a:extLst>
              <a:ext uri="{FF2B5EF4-FFF2-40B4-BE49-F238E27FC236}">
                <a16:creationId xmlns:a16="http://schemas.microsoft.com/office/drawing/2014/main" id="{1DBFA6AA-F0AD-B5DE-EC79-C19C02EFC0B4}"/>
              </a:ext>
            </a:extLst>
          </p:cNvPr>
          <p:cNvSpPr/>
          <p:nvPr userDrawn="1"/>
        </p:nvSpPr>
        <p:spPr>
          <a:xfrm>
            <a:off x="4040580" y="2495047"/>
            <a:ext cx="353868" cy="353868"/>
          </a:xfrm>
          <a:custGeom>
            <a:avLst/>
            <a:gdLst>
              <a:gd name="connsiteX0" fmla="*/ 238030 w 476059"/>
              <a:gd name="connsiteY0" fmla="*/ 0 h 476059"/>
              <a:gd name="connsiteX1" fmla="*/ 0 w 476059"/>
              <a:gd name="connsiteY1" fmla="*/ 238030 h 476059"/>
              <a:gd name="connsiteX2" fmla="*/ 238030 w 476059"/>
              <a:gd name="connsiteY2" fmla="*/ 476060 h 476059"/>
              <a:gd name="connsiteX3" fmla="*/ 476060 w 476059"/>
              <a:gd name="connsiteY3" fmla="*/ 238030 h 476059"/>
              <a:gd name="connsiteX4" fmla="*/ 238030 w 476059"/>
              <a:gd name="connsiteY4" fmla="*/ 0 h 476059"/>
              <a:gd name="connsiteX5" fmla="*/ 172688 w 476059"/>
              <a:gd name="connsiteY5" fmla="*/ 49149 h 476059"/>
              <a:gd name="connsiteX6" fmla="*/ 138208 w 476059"/>
              <a:gd name="connsiteY6" fmla="*/ 109442 h 476059"/>
              <a:gd name="connsiteX7" fmla="*/ 85058 w 476059"/>
              <a:gd name="connsiteY7" fmla="*/ 109442 h 476059"/>
              <a:gd name="connsiteX8" fmla="*/ 172688 w 476059"/>
              <a:gd name="connsiteY8" fmla="*/ 49149 h 476059"/>
              <a:gd name="connsiteX9" fmla="*/ 59912 w 476059"/>
              <a:gd name="connsiteY9" fmla="*/ 147542 h 476059"/>
              <a:gd name="connsiteX10" fmla="*/ 122873 w 476059"/>
              <a:gd name="connsiteY10" fmla="*/ 147542 h 476059"/>
              <a:gd name="connsiteX11" fmla="*/ 107442 w 476059"/>
              <a:gd name="connsiteY11" fmla="*/ 216027 h 476059"/>
              <a:gd name="connsiteX12" fmla="*/ 39338 w 476059"/>
              <a:gd name="connsiteY12" fmla="*/ 216027 h 476059"/>
              <a:gd name="connsiteX13" fmla="*/ 59912 w 476059"/>
              <a:gd name="connsiteY13" fmla="*/ 147542 h 476059"/>
              <a:gd name="connsiteX14" fmla="*/ 57055 w 476059"/>
              <a:gd name="connsiteY14" fmla="*/ 322517 h 476059"/>
              <a:gd name="connsiteX15" fmla="*/ 38862 w 476059"/>
              <a:gd name="connsiteY15" fmla="*/ 254032 h 476059"/>
              <a:gd name="connsiteX16" fmla="*/ 105728 w 476059"/>
              <a:gd name="connsiteY16" fmla="*/ 254032 h 476059"/>
              <a:gd name="connsiteX17" fmla="*/ 116015 w 476059"/>
              <a:gd name="connsiteY17" fmla="*/ 322517 h 476059"/>
              <a:gd name="connsiteX18" fmla="*/ 57055 w 476059"/>
              <a:gd name="connsiteY18" fmla="*/ 322517 h 476059"/>
              <a:gd name="connsiteX19" fmla="*/ 80391 w 476059"/>
              <a:gd name="connsiteY19" fmla="*/ 360617 h 476059"/>
              <a:gd name="connsiteX20" fmla="*/ 129540 w 476059"/>
              <a:gd name="connsiteY20" fmla="*/ 360617 h 476059"/>
              <a:gd name="connsiteX21" fmla="*/ 166497 w 476059"/>
              <a:gd name="connsiteY21" fmla="*/ 424529 h 476059"/>
              <a:gd name="connsiteX22" fmla="*/ 80391 w 476059"/>
              <a:gd name="connsiteY22" fmla="*/ 360617 h 476059"/>
              <a:gd name="connsiteX23" fmla="*/ 218980 w 476059"/>
              <a:gd name="connsiteY23" fmla="*/ 429101 h 476059"/>
              <a:gd name="connsiteX24" fmla="*/ 171736 w 476059"/>
              <a:gd name="connsiteY24" fmla="*/ 360617 h 476059"/>
              <a:gd name="connsiteX25" fmla="*/ 218980 w 476059"/>
              <a:gd name="connsiteY25" fmla="*/ 360617 h 476059"/>
              <a:gd name="connsiteX26" fmla="*/ 218980 w 476059"/>
              <a:gd name="connsiteY26" fmla="*/ 429101 h 476059"/>
              <a:gd name="connsiteX27" fmla="*/ 218980 w 476059"/>
              <a:gd name="connsiteY27" fmla="*/ 322517 h 476059"/>
              <a:gd name="connsiteX28" fmla="*/ 155639 w 476059"/>
              <a:gd name="connsiteY28" fmla="*/ 322517 h 476059"/>
              <a:gd name="connsiteX29" fmla="*/ 143542 w 476059"/>
              <a:gd name="connsiteY29" fmla="*/ 254032 h 476059"/>
              <a:gd name="connsiteX30" fmla="*/ 218980 w 476059"/>
              <a:gd name="connsiteY30" fmla="*/ 254032 h 476059"/>
              <a:gd name="connsiteX31" fmla="*/ 218980 w 476059"/>
              <a:gd name="connsiteY31" fmla="*/ 322517 h 476059"/>
              <a:gd name="connsiteX32" fmla="*/ 218980 w 476059"/>
              <a:gd name="connsiteY32" fmla="*/ 215932 h 476059"/>
              <a:gd name="connsiteX33" fmla="*/ 145161 w 476059"/>
              <a:gd name="connsiteY33" fmla="*/ 215932 h 476059"/>
              <a:gd name="connsiteX34" fmla="*/ 162592 w 476059"/>
              <a:gd name="connsiteY34" fmla="*/ 147447 h 476059"/>
              <a:gd name="connsiteX35" fmla="*/ 218980 w 476059"/>
              <a:gd name="connsiteY35" fmla="*/ 147447 h 476059"/>
              <a:gd name="connsiteX36" fmla="*/ 218980 w 476059"/>
              <a:gd name="connsiteY36" fmla="*/ 215932 h 476059"/>
              <a:gd name="connsiteX37" fmla="*/ 218980 w 476059"/>
              <a:gd name="connsiteY37" fmla="*/ 109347 h 476059"/>
              <a:gd name="connsiteX38" fmla="*/ 180118 w 476059"/>
              <a:gd name="connsiteY38" fmla="*/ 109347 h 476059"/>
              <a:gd name="connsiteX39" fmla="*/ 218980 w 476059"/>
              <a:gd name="connsiteY39" fmla="*/ 49911 h 476059"/>
              <a:gd name="connsiteX40" fmla="*/ 218980 w 476059"/>
              <a:gd name="connsiteY40" fmla="*/ 109347 h 476059"/>
              <a:gd name="connsiteX41" fmla="*/ 416243 w 476059"/>
              <a:gd name="connsiteY41" fmla="*/ 147447 h 476059"/>
              <a:gd name="connsiteX42" fmla="*/ 436817 w 476059"/>
              <a:gd name="connsiteY42" fmla="*/ 215932 h 476059"/>
              <a:gd name="connsiteX43" fmla="*/ 368713 w 476059"/>
              <a:gd name="connsiteY43" fmla="*/ 215932 h 476059"/>
              <a:gd name="connsiteX44" fmla="*/ 353282 w 476059"/>
              <a:gd name="connsiteY44" fmla="*/ 147447 h 476059"/>
              <a:gd name="connsiteX45" fmla="*/ 416243 w 476059"/>
              <a:gd name="connsiteY45" fmla="*/ 147447 h 476059"/>
              <a:gd name="connsiteX46" fmla="*/ 391097 w 476059"/>
              <a:gd name="connsiteY46" fmla="*/ 109347 h 476059"/>
              <a:gd name="connsiteX47" fmla="*/ 337947 w 476059"/>
              <a:gd name="connsiteY47" fmla="*/ 109347 h 476059"/>
              <a:gd name="connsiteX48" fmla="*/ 303467 w 476059"/>
              <a:gd name="connsiteY48" fmla="*/ 49054 h 476059"/>
              <a:gd name="connsiteX49" fmla="*/ 391097 w 476059"/>
              <a:gd name="connsiteY49" fmla="*/ 109347 h 476059"/>
              <a:gd name="connsiteX50" fmla="*/ 257080 w 476059"/>
              <a:gd name="connsiteY50" fmla="*/ 49911 h 476059"/>
              <a:gd name="connsiteX51" fmla="*/ 295942 w 476059"/>
              <a:gd name="connsiteY51" fmla="*/ 109347 h 476059"/>
              <a:gd name="connsiteX52" fmla="*/ 257080 w 476059"/>
              <a:gd name="connsiteY52" fmla="*/ 109347 h 476059"/>
              <a:gd name="connsiteX53" fmla="*/ 257080 w 476059"/>
              <a:gd name="connsiteY53" fmla="*/ 49911 h 476059"/>
              <a:gd name="connsiteX54" fmla="*/ 257080 w 476059"/>
              <a:gd name="connsiteY54" fmla="*/ 147447 h 476059"/>
              <a:gd name="connsiteX55" fmla="*/ 313468 w 476059"/>
              <a:gd name="connsiteY55" fmla="*/ 147447 h 476059"/>
              <a:gd name="connsiteX56" fmla="*/ 330899 w 476059"/>
              <a:gd name="connsiteY56" fmla="*/ 215932 h 476059"/>
              <a:gd name="connsiteX57" fmla="*/ 257080 w 476059"/>
              <a:gd name="connsiteY57" fmla="*/ 215932 h 476059"/>
              <a:gd name="connsiteX58" fmla="*/ 257080 w 476059"/>
              <a:gd name="connsiteY58" fmla="*/ 147447 h 476059"/>
              <a:gd name="connsiteX59" fmla="*/ 257080 w 476059"/>
              <a:gd name="connsiteY59" fmla="*/ 254032 h 476059"/>
              <a:gd name="connsiteX60" fmla="*/ 332518 w 476059"/>
              <a:gd name="connsiteY60" fmla="*/ 254032 h 476059"/>
              <a:gd name="connsiteX61" fmla="*/ 320421 w 476059"/>
              <a:gd name="connsiteY61" fmla="*/ 322517 h 476059"/>
              <a:gd name="connsiteX62" fmla="*/ 257080 w 476059"/>
              <a:gd name="connsiteY62" fmla="*/ 322517 h 476059"/>
              <a:gd name="connsiteX63" fmla="*/ 257080 w 476059"/>
              <a:gd name="connsiteY63" fmla="*/ 254032 h 476059"/>
              <a:gd name="connsiteX64" fmla="*/ 257080 w 476059"/>
              <a:gd name="connsiteY64" fmla="*/ 429101 h 476059"/>
              <a:gd name="connsiteX65" fmla="*/ 257080 w 476059"/>
              <a:gd name="connsiteY65" fmla="*/ 360617 h 476059"/>
              <a:gd name="connsiteX66" fmla="*/ 304324 w 476059"/>
              <a:gd name="connsiteY66" fmla="*/ 360617 h 476059"/>
              <a:gd name="connsiteX67" fmla="*/ 257080 w 476059"/>
              <a:gd name="connsiteY67" fmla="*/ 429101 h 476059"/>
              <a:gd name="connsiteX68" fmla="*/ 309562 w 476059"/>
              <a:gd name="connsiteY68" fmla="*/ 424529 h 476059"/>
              <a:gd name="connsiteX69" fmla="*/ 346520 w 476059"/>
              <a:gd name="connsiteY69" fmla="*/ 360617 h 476059"/>
              <a:gd name="connsiteX70" fmla="*/ 395669 w 476059"/>
              <a:gd name="connsiteY70" fmla="*/ 360617 h 476059"/>
              <a:gd name="connsiteX71" fmla="*/ 309562 w 476059"/>
              <a:gd name="connsiteY71" fmla="*/ 424529 h 476059"/>
              <a:gd name="connsiteX72" fmla="*/ 360140 w 476059"/>
              <a:gd name="connsiteY72" fmla="*/ 322517 h 476059"/>
              <a:gd name="connsiteX73" fmla="*/ 370427 w 476059"/>
              <a:gd name="connsiteY73" fmla="*/ 254032 h 476059"/>
              <a:gd name="connsiteX74" fmla="*/ 437293 w 476059"/>
              <a:gd name="connsiteY74" fmla="*/ 254032 h 476059"/>
              <a:gd name="connsiteX75" fmla="*/ 419100 w 476059"/>
              <a:gd name="connsiteY75" fmla="*/ 322517 h 476059"/>
              <a:gd name="connsiteX76" fmla="*/ 360140 w 476059"/>
              <a:gd name="connsiteY76" fmla="*/ 322517 h 4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76059" h="476059">
                <a:moveTo>
                  <a:pt x="238030" y="0"/>
                </a:moveTo>
                <a:cubicBezTo>
                  <a:pt x="106585" y="0"/>
                  <a:pt x="0" y="106585"/>
                  <a:pt x="0" y="238030"/>
                </a:cubicBezTo>
                <a:cubicBezTo>
                  <a:pt x="0" y="369475"/>
                  <a:pt x="106585" y="476060"/>
                  <a:pt x="238030" y="476060"/>
                </a:cubicBezTo>
                <a:cubicBezTo>
                  <a:pt x="369475" y="476060"/>
                  <a:pt x="476060" y="369475"/>
                  <a:pt x="476060" y="238030"/>
                </a:cubicBezTo>
                <a:cubicBezTo>
                  <a:pt x="476060" y="106585"/>
                  <a:pt x="369475" y="0"/>
                  <a:pt x="238030" y="0"/>
                </a:cubicBezTo>
                <a:close/>
                <a:moveTo>
                  <a:pt x="172688" y="49149"/>
                </a:moveTo>
                <a:cubicBezTo>
                  <a:pt x="161163" y="66103"/>
                  <a:pt x="148971" y="86392"/>
                  <a:pt x="138208" y="109442"/>
                </a:cubicBezTo>
                <a:lnTo>
                  <a:pt x="85058" y="109442"/>
                </a:lnTo>
                <a:cubicBezTo>
                  <a:pt x="108109" y="82105"/>
                  <a:pt x="138303" y="61151"/>
                  <a:pt x="172688" y="49149"/>
                </a:cubicBezTo>
                <a:close/>
                <a:moveTo>
                  <a:pt x="59912" y="147542"/>
                </a:moveTo>
                <a:lnTo>
                  <a:pt x="122873" y="147542"/>
                </a:lnTo>
                <a:cubicBezTo>
                  <a:pt x="115633" y="168878"/>
                  <a:pt x="110109" y="191834"/>
                  <a:pt x="107442" y="216027"/>
                </a:cubicBezTo>
                <a:lnTo>
                  <a:pt x="39338" y="216027"/>
                </a:lnTo>
                <a:cubicBezTo>
                  <a:pt x="42005" y="191643"/>
                  <a:pt x="49244" y="168593"/>
                  <a:pt x="59912" y="147542"/>
                </a:cubicBezTo>
                <a:close/>
                <a:moveTo>
                  <a:pt x="57055" y="322517"/>
                </a:moveTo>
                <a:cubicBezTo>
                  <a:pt x="47149" y="301371"/>
                  <a:pt x="40767" y="278416"/>
                  <a:pt x="38862" y="254032"/>
                </a:cubicBezTo>
                <a:lnTo>
                  <a:pt x="105728" y="254032"/>
                </a:lnTo>
                <a:cubicBezTo>
                  <a:pt x="106204" y="276130"/>
                  <a:pt x="109442" y="299085"/>
                  <a:pt x="116015" y="322517"/>
                </a:cubicBezTo>
                <a:lnTo>
                  <a:pt x="57055" y="322517"/>
                </a:lnTo>
                <a:close/>
                <a:moveTo>
                  <a:pt x="80391" y="360617"/>
                </a:moveTo>
                <a:lnTo>
                  <a:pt x="129540" y="360617"/>
                </a:lnTo>
                <a:cubicBezTo>
                  <a:pt x="138684" y="381667"/>
                  <a:pt x="150876" y="403003"/>
                  <a:pt x="166497" y="424529"/>
                </a:cubicBezTo>
                <a:cubicBezTo>
                  <a:pt x="132302" y="411385"/>
                  <a:pt x="102584" y="389096"/>
                  <a:pt x="80391" y="360617"/>
                </a:cubicBezTo>
                <a:close/>
                <a:moveTo>
                  <a:pt x="218980" y="429101"/>
                </a:moveTo>
                <a:cubicBezTo>
                  <a:pt x="198787" y="406051"/>
                  <a:pt x="183261" y="383096"/>
                  <a:pt x="171736" y="360617"/>
                </a:cubicBezTo>
                <a:lnTo>
                  <a:pt x="218980" y="360617"/>
                </a:lnTo>
                <a:lnTo>
                  <a:pt x="218980" y="429101"/>
                </a:lnTo>
                <a:close/>
                <a:moveTo>
                  <a:pt x="218980" y="322517"/>
                </a:moveTo>
                <a:lnTo>
                  <a:pt x="155639" y="322517"/>
                </a:lnTo>
                <a:cubicBezTo>
                  <a:pt x="147923" y="298990"/>
                  <a:pt x="144209" y="276130"/>
                  <a:pt x="143542" y="254032"/>
                </a:cubicBezTo>
                <a:lnTo>
                  <a:pt x="218980" y="254032"/>
                </a:lnTo>
                <a:lnTo>
                  <a:pt x="218980" y="322517"/>
                </a:lnTo>
                <a:close/>
                <a:moveTo>
                  <a:pt x="218980" y="215932"/>
                </a:moveTo>
                <a:lnTo>
                  <a:pt x="145161" y="215932"/>
                </a:lnTo>
                <a:cubicBezTo>
                  <a:pt x="148114" y="191643"/>
                  <a:pt x="154400" y="168688"/>
                  <a:pt x="162592" y="147447"/>
                </a:cubicBezTo>
                <a:lnTo>
                  <a:pt x="218980" y="147447"/>
                </a:lnTo>
                <a:lnTo>
                  <a:pt x="218980" y="215932"/>
                </a:lnTo>
                <a:close/>
                <a:moveTo>
                  <a:pt x="218980" y="109347"/>
                </a:moveTo>
                <a:lnTo>
                  <a:pt x="180118" y="109347"/>
                </a:lnTo>
                <a:cubicBezTo>
                  <a:pt x="192500" y="86106"/>
                  <a:pt x="206407" y="66008"/>
                  <a:pt x="218980" y="49911"/>
                </a:cubicBezTo>
                <a:lnTo>
                  <a:pt x="218980" y="109347"/>
                </a:lnTo>
                <a:close/>
                <a:moveTo>
                  <a:pt x="416243" y="147447"/>
                </a:moveTo>
                <a:cubicBezTo>
                  <a:pt x="426911" y="168402"/>
                  <a:pt x="434150" y="191453"/>
                  <a:pt x="436817" y="215932"/>
                </a:cubicBezTo>
                <a:lnTo>
                  <a:pt x="368713" y="215932"/>
                </a:lnTo>
                <a:cubicBezTo>
                  <a:pt x="366046" y="191738"/>
                  <a:pt x="360521" y="168783"/>
                  <a:pt x="353282" y="147447"/>
                </a:cubicBezTo>
                <a:lnTo>
                  <a:pt x="416243" y="147447"/>
                </a:lnTo>
                <a:close/>
                <a:moveTo>
                  <a:pt x="391097" y="109347"/>
                </a:moveTo>
                <a:lnTo>
                  <a:pt x="337947" y="109347"/>
                </a:lnTo>
                <a:cubicBezTo>
                  <a:pt x="327184" y="86296"/>
                  <a:pt x="314992" y="66008"/>
                  <a:pt x="303467" y="49054"/>
                </a:cubicBezTo>
                <a:cubicBezTo>
                  <a:pt x="337852" y="61055"/>
                  <a:pt x="368141" y="82010"/>
                  <a:pt x="391097" y="109347"/>
                </a:cubicBezTo>
                <a:close/>
                <a:moveTo>
                  <a:pt x="257080" y="49911"/>
                </a:moveTo>
                <a:cubicBezTo>
                  <a:pt x="269653" y="66008"/>
                  <a:pt x="283559" y="86106"/>
                  <a:pt x="295942" y="109347"/>
                </a:cubicBezTo>
                <a:lnTo>
                  <a:pt x="257080" y="109347"/>
                </a:lnTo>
                <a:lnTo>
                  <a:pt x="257080" y="49911"/>
                </a:lnTo>
                <a:close/>
                <a:moveTo>
                  <a:pt x="257080" y="147447"/>
                </a:moveTo>
                <a:lnTo>
                  <a:pt x="313468" y="147447"/>
                </a:lnTo>
                <a:cubicBezTo>
                  <a:pt x="321659" y="168593"/>
                  <a:pt x="327946" y="191548"/>
                  <a:pt x="330899" y="215932"/>
                </a:cubicBezTo>
                <a:lnTo>
                  <a:pt x="257080" y="215932"/>
                </a:lnTo>
                <a:lnTo>
                  <a:pt x="257080" y="147447"/>
                </a:lnTo>
                <a:close/>
                <a:moveTo>
                  <a:pt x="257080" y="254032"/>
                </a:moveTo>
                <a:lnTo>
                  <a:pt x="332518" y="254032"/>
                </a:lnTo>
                <a:cubicBezTo>
                  <a:pt x="331756" y="276130"/>
                  <a:pt x="328136" y="298990"/>
                  <a:pt x="320421" y="322517"/>
                </a:cubicBezTo>
                <a:lnTo>
                  <a:pt x="257080" y="322517"/>
                </a:lnTo>
                <a:lnTo>
                  <a:pt x="257080" y="254032"/>
                </a:lnTo>
                <a:close/>
                <a:moveTo>
                  <a:pt x="257080" y="429101"/>
                </a:moveTo>
                <a:lnTo>
                  <a:pt x="257080" y="360617"/>
                </a:lnTo>
                <a:lnTo>
                  <a:pt x="304324" y="360617"/>
                </a:lnTo>
                <a:cubicBezTo>
                  <a:pt x="292799" y="383191"/>
                  <a:pt x="277368" y="406051"/>
                  <a:pt x="257080" y="429101"/>
                </a:cubicBezTo>
                <a:close/>
                <a:moveTo>
                  <a:pt x="309562" y="424529"/>
                </a:moveTo>
                <a:cubicBezTo>
                  <a:pt x="325184" y="403003"/>
                  <a:pt x="337376" y="381667"/>
                  <a:pt x="346520" y="360617"/>
                </a:cubicBezTo>
                <a:lnTo>
                  <a:pt x="395669" y="360617"/>
                </a:lnTo>
                <a:cubicBezTo>
                  <a:pt x="373475" y="389096"/>
                  <a:pt x="343757" y="411385"/>
                  <a:pt x="309562" y="424529"/>
                </a:cubicBezTo>
                <a:close/>
                <a:moveTo>
                  <a:pt x="360140" y="322517"/>
                </a:moveTo>
                <a:cubicBezTo>
                  <a:pt x="366712" y="299085"/>
                  <a:pt x="369856" y="276130"/>
                  <a:pt x="370427" y="254032"/>
                </a:cubicBezTo>
                <a:lnTo>
                  <a:pt x="437293" y="254032"/>
                </a:lnTo>
                <a:cubicBezTo>
                  <a:pt x="435293" y="278321"/>
                  <a:pt x="429006" y="301371"/>
                  <a:pt x="419100" y="322517"/>
                </a:cubicBezTo>
                <a:lnTo>
                  <a:pt x="360140" y="32251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49" name="Freeform: Shape 8">
            <a:extLst>
              <a:ext uri="{FF2B5EF4-FFF2-40B4-BE49-F238E27FC236}">
                <a16:creationId xmlns:a16="http://schemas.microsoft.com/office/drawing/2014/main" id="{1F344A8D-C3DD-DE47-105A-6685F42C38ED}"/>
              </a:ext>
            </a:extLst>
          </p:cNvPr>
          <p:cNvSpPr/>
          <p:nvPr userDrawn="1"/>
        </p:nvSpPr>
        <p:spPr>
          <a:xfrm>
            <a:off x="10377615" y="2494941"/>
            <a:ext cx="240231" cy="354081"/>
          </a:xfrm>
          <a:custGeom>
            <a:avLst/>
            <a:gdLst>
              <a:gd name="connsiteX0" fmla="*/ 161639 w 323183"/>
              <a:gd name="connsiteY0" fmla="*/ 0 h 476345"/>
              <a:gd name="connsiteX1" fmla="*/ 0 w 323183"/>
              <a:gd name="connsiteY1" fmla="*/ 161639 h 476345"/>
              <a:gd name="connsiteX2" fmla="*/ 49149 w 323183"/>
              <a:gd name="connsiteY2" fmla="*/ 277559 h 476345"/>
              <a:gd name="connsiteX3" fmla="*/ 49149 w 323183"/>
              <a:gd name="connsiteY3" fmla="*/ 476345 h 476345"/>
              <a:gd name="connsiteX4" fmla="*/ 161639 w 323183"/>
              <a:gd name="connsiteY4" fmla="*/ 413480 h 476345"/>
              <a:gd name="connsiteX5" fmla="*/ 271844 w 323183"/>
              <a:gd name="connsiteY5" fmla="*/ 476345 h 476345"/>
              <a:gd name="connsiteX6" fmla="*/ 271844 w 323183"/>
              <a:gd name="connsiteY6" fmla="*/ 279654 h 476345"/>
              <a:gd name="connsiteX7" fmla="*/ 323183 w 323183"/>
              <a:gd name="connsiteY7" fmla="*/ 161735 h 476345"/>
              <a:gd name="connsiteX8" fmla="*/ 161544 w 323183"/>
              <a:gd name="connsiteY8" fmla="*/ 95 h 476345"/>
              <a:gd name="connsiteX9" fmla="*/ 222695 w 323183"/>
              <a:gd name="connsiteY9" fmla="*/ 391573 h 476345"/>
              <a:gd name="connsiteX10" fmla="*/ 161925 w 323183"/>
              <a:gd name="connsiteY10" fmla="*/ 356902 h 476345"/>
              <a:gd name="connsiteX11" fmla="*/ 98393 w 323183"/>
              <a:gd name="connsiteY11" fmla="*/ 392430 h 476345"/>
              <a:gd name="connsiteX12" fmla="*/ 98393 w 323183"/>
              <a:gd name="connsiteY12" fmla="*/ 310325 h 476345"/>
              <a:gd name="connsiteX13" fmla="*/ 161735 w 323183"/>
              <a:gd name="connsiteY13" fmla="*/ 323183 h 476345"/>
              <a:gd name="connsiteX14" fmla="*/ 222790 w 323183"/>
              <a:gd name="connsiteY14" fmla="*/ 311182 h 476345"/>
              <a:gd name="connsiteX15" fmla="*/ 222790 w 323183"/>
              <a:gd name="connsiteY15" fmla="*/ 391573 h 476345"/>
              <a:gd name="connsiteX16" fmla="*/ 161639 w 323183"/>
              <a:gd name="connsiteY16" fmla="*/ 274034 h 476345"/>
              <a:gd name="connsiteX17" fmla="*/ 49244 w 323183"/>
              <a:gd name="connsiteY17" fmla="*/ 161639 h 476345"/>
              <a:gd name="connsiteX18" fmla="*/ 161639 w 323183"/>
              <a:gd name="connsiteY18" fmla="*/ 49244 h 476345"/>
              <a:gd name="connsiteX19" fmla="*/ 274034 w 323183"/>
              <a:gd name="connsiteY19" fmla="*/ 161639 h 476345"/>
              <a:gd name="connsiteX20" fmla="*/ 161639 w 323183"/>
              <a:gd name="connsiteY20" fmla="*/ 274034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183" h="476345">
                <a:moveTo>
                  <a:pt x="161639" y="0"/>
                </a:moveTo>
                <a:cubicBezTo>
                  <a:pt x="72390" y="0"/>
                  <a:pt x="0" y="72390"/>
                  <a:pt x="0" y="161639"/>
                </a:cubicBezTo>
                <a:cubicBezTo>
                  <a:pt x="0" y="207169"/>
                  <a:pt x="18860" y="248222"/>
                  <a:pt x="49149" y="277559"/>
                </a:cubicBezTo>
                <a:lnTo>
                  <a:pt x="49149" y="476345"/>
                </a:lnTo>
                <a:lnTo>
                  <a:pt x="161639" y="413480"/>
                </a:lnTo>
                <a:lnTo>
                  <a:pt x="271844" y="476345"/>
                </a:lnTo>
                <a:lnTo>
                  <a:pt x="271844" y="279654"/>
                </a:lnTo>
                <a:cubicBezTo>
                  <a:pt x="303371" y="250127"/>
                  <a:pt x="323183" y="208312"/>
                  <a:pt x="323183" y="161735"/>
                </a:cubicBezTo>
                <a:cubicBezTo>
                  <a:pt x="323183" y="72485"/>
                  <a:pt x="250793" y="95"/>
                  <a:pt x="161544" y="95"/>
                </a:cubicBezTo>
                <a:close/>
                <a:moveTo>
                  <a:pt x="222695" y="391573"/>
                </a:moveTo>
                <a:lnTo>
                  <a:pt x="161925" y="356902"/>
                </a:lnTo>
                <a:lnTo>
                  <a:pt x="98393" y="392430"/>
                </a:lnTo>
                <a:lnTo>
                  <a:pt x="98393" y="310325"/>
                </a:lnTo>
                <a:cubicBezTo>
                  <a:pt x="117824" y="318611"/>
                  <a:pt x="139255" y="323183"/>
                  <a:pt x="161735" y="323183"/>
                </a:cubicBezTo>
                <a:cubicBezTo>
                  <a:pt x="184213" y="323183"/>
                  <a:pt x="203930" y="318897"/>
                  <a:pt x="222790" y="311182"/>
                </a:cubicBezTo>
                <a:lnTo>
                  <a:pt x="222790" y="391573"/>
                </a:lnTo>
                <a:close/>
                <a:moveTo>
                  <a:pt x="161639" y="274034"/>
                </a:moveTo>
                <a:cubicBezTo>
                  <a:pt x="99631" y="274034"/>
                  <a:pt x="49244" y="223647"/>
                  <a:pt x="49244" y="161639"/>
                </a:cubicBezTo>
                <a:cubicBezTo>
                  <a:pt x="49244" y="99632"/>
                  <a:pt x="99631" y="49244"/>
                  <a:pt x="161639" y="49244"/>
                </a:cubicBezTo>
                <a:cubicBezTo>
                  <a:pt x="223647" y="49244"/>
                  <a:pt x="274034" y="99632"/>
                  <a:pt x="274034" y="161639"/>
                </a:cubicBezTo>
                <a:cubicBezTo>
                  <a:pt x="274034" y="223647"/>
                  <a:pt x="223647" y="274034"/>
                  <a:pt x="161639" y="274034"/>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0" name="Freeform: Shape 7">
            <a:extLst>
              <a:ext uri="{FF2B5EF4-FFF2-40B4-BE49-F238E27FC236}">
                <a16:creationId xmlns:a16="http://schemas.microsoft.com/office/drawing/2014/main" id="{FF27D736-C788-4C05-FACC-8BF77917E96F}"/>
              </a:ext>
            </a:extLst>
          </p:cNvPr>
          <p:cNvSpPr/>
          <p:nvPr userDrawn="1"/>
        </p:nvSpPr>
        <p:spPr>
          <a:xfrm>
            <a:off x="8772429" y="2493808"/>
            <a:ext cx="330645" cy="356346"/>
          </a:xfrm>
          <a:custGeom>
            <a:avLst/>
            <a:gdLst>
              <a:gd name="connsiteX0" fmla="*/ 444818 w 444817"/>
              <a:gd name="connsiteY0" fmla="*/ 109442 h 479393"/>
              <a:gd name="connsiteX1" fmla="*/ 444818 w 444817"/>
              <a:gd name="connsiteY1" fmla="*/ 0 h 479393"/>
              <a:gd name="connsiteX2" fmla="*/ 335375 w 444817"/>
              <a:gd name="connsiteY2" fmla="*/ 0 h 479393"/>
              <a:gd name="connsiteX3" fmla="*/ 335375 w 444817"/>
              <a:gd name="connsiteY3" fmla="*/ 109442 h 479393"/>
              <a:gd name="connsiteX4" fmla="*/ 349568 w 444817"/>
              <a:gd name="connsiteY4" fmla="*/ 109442 h 479393"/>
              <a:gd name="connsiteX5" fmla="*/ 279083 w 444817"/>
              <a:gd name="connsiteY5" fmla="*/ 266700 h 479393"/>
              <a:gd name="connsiteX6" fmla="*/ 258413 w 444817"/>
              <a:gd name="connsiteY6" fmla="*/ 266700 h 479393"/>
              <a:gd name="connsiteX7" fmla="*/ 195072 w 444817"/>
              <a:gd name="connsiteY7" fmla="*/ 221552 h 479393"/>
              <a:gd name="connsiteX8" fmla="*/ 195072 w 444817"/>
              <a:gd name="connsiteY8" fmla="*/ 162878 h 479393"/>
              <a:gd name="connsiteX9" fmla="*/ 85630 w 444817"/>
              <a:gd name="connsiteY9" fmla="*/ 162878 h 479393"/>
              <a:gd name="connsiteX10" fmla="*/ 85630 w 444817"/>
              <a:gd name="connsiteY10" fmla="*/ 263271 h 479393"/>
              <a:gd name="connsiteX11" fmla="*/ 32385 w 444817"/>
              <a:gd name="connsiteY11" fmla="*/ 369951 h 479393"/>
              <a:gd name="connsiteX12" fmla="*/ 0 w 444817"/>
              <a:gd name="connsiteY12" fmla="*/ 369951 h 479393"/>
              <a:gd name="connsiteX13" fmla="*/ 0 w 444817"/>
              <a:gd name="connsiteY13" fmla="*/ 479393 h 479393"/>
              <a:gd name="connsiteX14" fmla="*/ 109442 w 444817"/>
              <a:gd name="connsiteY14" fmla="*/ 479393 h 479393"/>
              <a:gd name="connsiteX15" fmla="*/ 109442 w 444817"/>
              <a:gd name="connsiteY15" fmla="*/ 369951 h 479393"/>
              <a:gd name="connsiteX16" fmla="*/ 96203 w 444817"/>
              <a:gd name="connsiteY16" fmla="*/ 369951 h 479393"/>
              <a:gd name="connsiteX17" fmla="*/ 144971 w 444817"/>
              <a:gd name="connsiteY17" fmla="*/ 272320 h 479393"/>
              <a:gd name="connsiteX18" fmla="*/ 167831 w 444817"/>
              <a:gd name="connsiteY18" fmla="*/ 272320 h 479393"/>
              <a:gd name="connsiteX19" fmla="*/ 231172 w 444817"/>
              <a:gd name="connsiteY19" fmla="*/ 317468 h 479393"/>
              <a:gd name="connsiteX20" fmla="*/ 231172 w 444817"/>
              <a:gd name="connsiteY20" fmla="*/ 376142 h 479393"/>
              <a:gd name="connsiteX21" fmla="*/ 340614 w 444817"/>
              <a:gd name="connsiteY21" fmla="*/ 376142 h 479393"/>
              <a:gd name="connsiteX22" fmla="*/ 340614 w 444817"/>
              <a:gd name="connsiteY22" fmla="*/ 269177 h 479393"/>
              <a:gd name="connsiteX23" fmla="*/ 412147 w 444817"/>
              <a:gd name="connsiteY23" fmla="*/ 109442 h 479393"/>
              <a:gd name="connsiteX24" fmla="*/ 444818 w 444817"/>
              <a:gd name="connsiteY24" fmla="*/ 109442 h 47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817" h="479393">
                <a:moveTo>
                  <a:pt x="444818" y="109442"/>
                </a:moveTo>
                <a:lnTo>
                  <a:pt x="444818" y="0"/>
                </a:lnTo>
                <a:lnTo>
                  <a:pt x="335375" y="0"/>
                </a:lnTo>
                <a:lnTo>
                  <a:pt x="335375" y="109442"/>
                </a:lnTo>
                <a:lnTo>
                  <a:pt x="349568" y="109442"/>
                </a:lnTo>
                <a:lnTo>
                  <a:pt x="279083" y="266700"/>
                </a:lnTo>
                <a:lnTo>
                  <a:pt x="258413" y="266700"/>
                </a:lnTo>
                <a:lnTo>
                  <a:pt x="195072" y="221552"/>
                </a:lnTo>
                <a:lnTo>
                  <a:pt x="195072" y="162878"/>
                </a:lnTo>
                <a:lnTo>
                  <a:pt x="85630" y="162878"/>
                </a:lnTo>
                <a:lnTo>
                  <a:pt x="85630" y="263271"/>
                </a:lnTo>
                <a:lnTo>
                  <a:pt x="32385" y="369951"/>
                </a:lnTo>
                <a:lnTo>
                  <a:pt x="0" y="369951"/>
                </a:lnTo>
                <a:lnTo>
                  <a:pt x="0" y="479393"/>
                </a:lnTo>
                <a:lnTo>
                  <a:pt x="109442" y="479393"/>
                </a:lnTo>
                <a:lnTo>
                  <a:pt x="109442" y="369951"/>
                </a:lnTo>
                <a:lnTo>
                  <a:pt x="96203" y="369951"/>
                </a:lnTo>
                <a:lnTo>
                  <a:pt x="144971" y="272320"/>
                </a:lnTo>
                <a:lnTo>
                  <a:pt x="167831" y="272320"/>
                </a:lnTo>
                <a:lnTo>
                  <a:pt x="231172" y="317468"/>
                </a:lnTo>
                <a:lnTo>
                  <a:pt x="231172" y="376142"/>
                </a:lnTo>
                <a:lnTo>
                  <a:pt x="340614" y="376142"/>
                </a:lnTo>
                <a:lnTo>
                  <a:pt x="340614" y="269177"/>
                </a:lnTo>
                <a:lnTo>
                  <a:pt x="412147" y="109442"/>
                </a:lnTo>
                <a:lnTo>
                  <a:pt x="444818" y="10944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1" name="Freeform: Shape 6">
            <a:extLst>
              <a:ext uri="{FF2B5EF4-FFF2-40B4-BE49-F238E27FC236}">
                <a16:creationId xmlns:a16="http://schemas.microsoft.com/office/drawing/2014/main" id="{B926FB71-D7F4-80FD-B890-BFE9150F36F8}"/>
              </a:ext>
            </a:extLst>
          </p:cNvPr>
          <p:cNvSpPr/>
          <p:nvPr userDrawn="1"/>
        </p:nvSpPr>
        <p:spPr>
          <a:xfrm>
            <a:off x="7201655" y="2511084"/>
            <a:ext cx="354010" cy="321795"/>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2" name="Freeform: Shape 5">
            <a:extLst>
              <a:ext uri="{FF2B5EF4-FFF2-40B4-BE49-F238E27FC236}">
                <a16:creationId xmlns:a16="http://schemas.microsoft.com/office/drawing/2014/main" id="{E5538953-C7DD-4501-7296-3D1A1BF41FE9}"/>
              </a:ext>
            </a:extLst>
          </p:cNvPr>
          <p:cNvSpPr/>
          <p:nvPr userDrawn="1"/>
        </p:nvSpPr>
        <p:spPr>
          <a:xfrm>
            <a:off x="5606762" y="2573354"/>
            <a:ext cx="354400" cy="197254"/>
          </a:xfrm>
          <a:custGeom>
            <a:avLst/>
            <a:gdLst>
              <a:gd name="connsiteX0" fmla="*/ 231077 w 476774"/>
              <a:gd name="connsiteY0" fmla="*/ 265271 h 265366"/>
              <a:gd name="connsiteX1" fmla="*/ 179737 w 476774"/>
              <a:gd name="connsiteY1" fmla="*/ 254127 h 265366"/>
              <a:gd name="connsiteX2" fmla="*/ 95155 w 476774"/>
              <a:gd name="connsiteY2" fmla="*/ 215741 h 265366"/>
              <a:gd name="connsiteX3" fmla="*/ 0 w 476774"/>
              <a:gd name="connsiteY3" fmla="*/ 223552 h 265366"/>
              <a:gd name="connsiteX4" fmla="*/ 0 w 476774"/>
              <a:gd name="connsiteY4" fmla="*/ 47720 h 265366"/>
              <a:gd name="connsiteX5" fmla="*/ 117729 w 476774"/>
              <a:gd name="connsiteY5" fmla="*/ 0 h 265366"/>
              <a:gd name="connsiteX6" fmla="*/ 311468 w 476774"/>
              <a:gd name="connsiteY6" fmla="*/ 55816 h 265366"/>
              <a:gd name="connsiteX7" fmla="*/ 386239 w 476774"/>
              <a:gd name="connsiteY7" fmla="*/ 25622 h 265366"/>
              <a:gd name="connsiteX8" fmla="*/ 465773 w 476774"/>
              <a:gd name="connsiteY8" fmla="*/ 50387 h 265366"/>
              <a:gd name="connsiteX9" fmla="*/ 475298 w 476774"/>
              <a:gd name="connsiteY9" fmla="*/ 100679 h 265366"/>
              <a:gd name="connsiteX10" fmla="*/ 446627 w 476774"/>
              <a:gd name="connsiteY10" fmla="*/ 142208 h 265366"/>
              <a:gd name="connsiteX11" fmla="*/ 297180 w 476774"/>
              <a:gd name="connsiteY11" fmla="*/ 246221 h 265366"/>
              <a:gd name="connsiteX12" fmla="*/ 231077 w 476774"/>
              <a:gd name="connsiteY12" fmla="*/ 265367 h 265366"/>
              <a:gd name="connsiteX13" fmla="*/ 105251 w 476774"/>
              <a:gd name="connsiteY13" fmla="*/ 157639 h 265366"/>
              <a:gd name="connsiteX14" fmla="*/ 203359 w 476774"/>
              <a:gd name="connsiteY14" fmla="*/ 202121 h 265366"/>
              <a:gd name="connsiteX15" fmla="*/ 266224 w 476774"/>
              <a:gd name="connsiteY15" fmla="*/ 198120 h 265366"/>
              <a:gd name="connsiteX16" fmla="*/ 415576 w 476774"/>
              <a:gd name="connsiteY16" fmla="*/ 94202 h 265366"/>
              <a:gd name="connsiteX17" fmla="*/ 419481 w 476774"/>
              <a:gd name="connsiteY17" fmla="*/ 88678 h 265366"/>
              <a:gd name="connsiteX18" fmla="*/ 418243 w 476774"/>
              <a:gd name="connsiteY18" fmla="*/ 82010 h 265366"/>
              <a:gd name="connsiteX19" fmla="*/ 407670 w 476774"/>
              <a:gd name="connsiteY19" fmla="*/ 78677 h 265366"/>
              <a:gd name="connsiteX20" fmla="*/ 292703 w 476774"/>
              <a:gd name="connsiteY20" fmla="*/ 124968 h 265366"/>
              <a:gd name="connsiteX21" fmla="*/ 195739 w 476774"/>
              <a:gd name="connsiteY21" fmla="*/ 165068 h 265366"/>
              <a:gd name="connsiteX22" fmla="*/ 117348 w 476774"/>
              <a:gd name="connsiteY22" fmla="*/ 138779 h 265366"/>
              <a:gd name="connsiteX23" fmla="*/ 135541 w 476774"/>
              <a:gd name="connsiteY23" fmla="*/ 84582 h 265366"/>
              <a:gd name="connsiteX24" fmla="*/ 213931 w 476774"/>
              <a:gd name="connsiteY24" fmla="*/ 110871 h 265366"/>
              <a:gd name="connsiteX25" fmla="*/ 242411 w 476774"/>
              <a:gd name="connsiteY25" fmla="*/ 97631 h 265366"/>
              <a:gd name="connsiteX26" fmla="*/ 243269 w 476774"/>
              <a:gd name="connsiteY26" fmla="*/ 95536 h 265366"/>
              <a:gd name="connsiteX27" fmla="*/ 121063 w 476774"/>
              <a:gd name="connsiteY27" fmla="*/ 60293 h 265366"/>
              <a:gd name="connsiteX28" fmla="*/ 57341 w 476774"/>
              <a:gd name="connsiteY28" fmla="*/ 86106 h 265366"/>
              <a:gd name="connsiteX29" fmla="*/ 57341 w 476774"/>
              <a:gd name="connsiteY29" fmla="*/ 161449 h 265366"/>
              <a:gd name="connsiteX30" fmla="*/ 105442 w 476774"/>
              <a:gd name="connsiteY30" fmla="*/ 157543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6774" h="265366">
                <a:moveTo>
                  <a:pt x="231077" y="265271"/>
                </a:moveTo>
                <a:cubicBezTo>
                  <a:pt x="213646" y="265271"/>
                  <a:pt x="196120" y="261557"/>
                  <a:pt x="179737" y="254127"/>
                </a:cubicBezTo>
                <a:lnTo>
                  <a:pt x="95155" y="215741"/>
                </a:lnTo>
                <a:lnTo>
                  <a:pt x="0" y="223552"/>
                </a:lnTo>
                <a:lnTo>
                  <a:pt x="0" y="47720"/>
                </a:lnTo>
                <a:lnTo>
                  <a:pt x="117729" y="0"/>
                </a:lnTo>
                <a:lnTo>
                  <a:pt x="311468" y="55816"/>
                </a:lnTo>
                <a:lnTo>
                  <a:pt x="386239" y="25622"/>
                </a:lnTo>
                <a:cubicBezTo>
                  <a:pt x="415099" y="14002"/>
                  <a:pt x="448628" y="24384"/>
                  <a:pt x="465773" y="50387"/>
                </a:cubicBezTo>
                <a:cubicBezTo>
                  <a:pt x="475678" y="65341"/>
                  <a:pt x="479012" y="83153"/>
                  <a:pt x="475298" y="100679"/>
                </a:cubicBezTo>
                <a:cubicBezTo>
                  <a:pt x="471583" y="117919"/>
                  <a:pt x="461391" y="132683"/>
                  <a:pt x="446627" y="142208"/>
                </a:cubicBezTo>
                <a:lnTo>
                  <a:pt x="297180" y="246221"/>
                </a:lnTo>
                <a:cubicBezTo>
                  <a:pt x="276987" y="258889"/>
                  <a:pt x="254127" y="265367"/>
                  <a:pt x="231077" y="265367"/>
                </a:cubicBezTo>
                <a:close/>
                <a:moveTo>
                  <a:pt x="105251" y="157639"/>
                </a:moveTo>
                <a:lnTo>
                  <a:pt x="203359" y="202121"/>
                </a:lnTo>
                <a:cubicBezTo>
                  <a:pt x="223742" y="211360"/>
                  <a:pt x="247174" y="209836"/>
                  <a:pt x="266224" y="198120"/>
                </a:cubicBezTo>
                <a:lnTo>
                  <a:pt x="415576" y="94202"/>
                </a:lnTo>
                <a:cubicBezTo>
                  <a:pt x="418338" y="92488"/>
                  <a:pt x="419195" y="90011"/>
                  <a:pt x="419481" y="88678"/>
                </a:cubicBezTo>
                <a:cubicBezTo>
                  <a:pt x="419767" y="87344"/>
                  <a:pt x="419957" y="84677"/>
                  <a:pt x="418243" y="82010"/>
                </a:cubicBezTo>
                <a:cubicBezTo>
                  <a:pt x="415957" y="78581"/>
                  <a:pt x="411480" y="77153"/>
                  <a:pt x="407670" y="78677"/>
                </a:cubicBezTo>
                <a:lnTo>
                  <a:pt x="292703" y="124968"/>
                </a:lnTo>
                <a:cubicBezTo>
                  <a:pt x="275082" y="160306"/>
                  <a:pt x="233839" y="177832"/>
                  <a:pt x="195739" y="165068"/>
                </a:cubicBezTo>
                <a:lnTo>
                  <a:pt x="117348" y="138779"/>
                </a:lnTo>
                <a:lnTo>
                  <a:pt x="135541" y="84582"/>
                </a:lnTo>
                <a:lnTo>
                  <a:pt x="213931" y="110871"/>
                </a:lnTo>
                <a:cubicBezTo>
                  <a:pt x="225457" y="114681"/>
                  <a:pt x="237935" y="108871"/>
                  <a:pt x="242411" y="97631"/>
                </a:cubicBezTo>
                <a:lnTo>
                  <a:pt x="243269" y="95536"/>
                </a:lnTo>
                <a:lnTo>
                  <a:pt x="121063" y="60293"/>
                </a:lnTo>
                <a:lnTo>
                  <a:pt x="57341" y="86106"/>
                </a:lnTo>
                <a:lnTo>
                  <a:pt x="57341" y="161449"/>
                </a:lnTo>
                <a:lnTo>
                  <a:pt x="105442" y="157543"/>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3" name="Freeform: Shape 12">
            <a:extLst>
              <a:ext uri="{FF2B5EF4-FFF2-40B4-BE49-F238E27FC236}">
                <a16:creationId xmlns:a16="http://schemas.microsoft.com/office/drawing/2014/main" id="{DC2529F5-262B-B1E9-F5F4-426BECD56142}"/>
              </a:ext>
            </a:extLst>
          </p:cNvPr>
          <p:cNvSpPr/>
          <p:nvPr userDrawn="1"/>
        </p:nvSpPr>
        <p:spPr>
          <a:xfrm>
            <a:off x="4040533" y="3893921"/>
            <a:ext cx="354010" cy="354010"/>
          </a:xfrm>
          <a:custGeom>
            <a:avLst/>
            <a:gdLst>
              <a:gd name="connsiteX0" fmla="*/ 238125 w 476250"/>
              <a:gd name="connsiteY0" fmla="*/ 476250 h 476250"/>
              <a:gd name="connsiteX1" fmla="*/ 283940 w 476250"/>
              <a:gd name="connsiteY1" fmla="*/ 405384 h 476250"/>
              <a:gd name="connsiteX2" fmla="*/ 192215 w 476250"/>
              <a:gd name="connsiteY2" fmla="*/ 405384 h 476250"/>
              <a:gd name="connsiteX3" fmla="*/ 238125 w 476250"/>
              <a:gd name="connsiteY3" fmla="*/ 476250 h 476250"/>
              <a:gd name="connsiteX4" fmla="*/ 70866 w 476250"/>
              <a:gd name="connsiteY4" fmla="*/ 284036 h 476250"/>
              <a:gd name="connsiteX5" fmla="*/ 70866 w 476250"/>
              <a:gd name="connsiteY5" fmla="*/ 192310 h 476250"/>
              <a:gd name="connsiteX6" fmla="*/ 0 w 476250"/>
              <a:gd name="connsiteY6" fmla="*/ 238220 h 476250"/>
              <a:gd name="connsiteX7" fmla="*/ 70866 w 476250"/>
              <a:gd name="connsiteY7" fmla="*/ 284131 h 476250"/>
              <a:gd name="connsiteX8" fmla="*/ 238125 w 476250"/>
              <a:gd name="connsiteY8" fmla="*/ 0 h 476250"/>
              <a:gd name="connsiteX9" fmla="*/ 192215 w 476250"/>
              <a:gd name="connsiteY9" fmla="*/ 70866 h 476250"/>
              <a:gd name="connsiteX10" fmla="*/ 283940 w 476250"/>
              <a:gd name="connsiteY10" fmla="*/ 70866 h 476250"/>
              <a:gd name="connsiteX11" fmla="*/ 238030 w 476250"/>
              <a:gd name="connsiteY11" fmla="*/ 0 h 476250"/>
              <a:gd name="connsiteX12" fmla="*/ 405384 w 476250"/>
              <a:gd name="connsiteY12" fmla="*/ 192215 h 476250"/>
              <a:gd name="connsiteX13" fmla="*/ 405384 w 476250"/>
              <a:gd name="connsiteY13" fmla="*/ 283940 h 476250"/>
              <a:gd name="connsiteX14" fmla="*/ 476250 w 476250"/>
              <a:gd name="connsiteY14" fmla="*/ 238030 h 476250"/>
              <a:gd name="connsiteX15" fmla="*/ 405384 w 476250"/>
              <a:gd name="connsiteY15" fmla="*/ 192119 h 476250"/>
              <a:gd name="connsiteX16" fmla="*/ 331280 w 476250"/>
              <a:gd name="connsiteY16" fmla="*/ 185357 h 476250"/>
              <a:gd name="connsiteX17" fmla="*/ 351282 w 476250"/>
              <a:gd name="connsiteY17" fmla="*/ 165354 h 476250"/>
              <a:gd name="connsiteX18" fmla="*/ 310896 w 476250"/>
              <a:gd name="connsiteY18" fmla="*/ 124968 h 476250"/>
              <a:gd name="connsiteX19" fmla="*/ 290894 w 476250"/>
              <a:gd name="connsiteY19" fmla="*/ 144971 h 476250"/>
              <a:gd name="connsiteX20" fmla="*/ 266700 w 476250"/>
              <a:gd name="connsiteY20" fmla="*/ 134969 h 476250"/>
              <a:gd name="connsiteX21" fmla="*/ 266700 w 476250"/>
              <a:gd name="connsiteY21" fmla="*/ 106680 h 476250"/>
              <a:gd name="connsiteX22" fmla="*/ 209550 w 476250"/>
              <a:gd name="connsiteY22" fmla="*/ 106680 h 476250"/>
              <a:gd name="connsiteX23" fmla="*/ 209550 w 476250"/>
              <a:gd name="connsiteY23" fmla="*/ 134969 h 476250"/>
              <a:gd name="connsiteX24" fmla="*/ 185356 w 476250"/>
              <a:gd name="connsiteY24" fmla="*/ 144971 h 476250"/>
              <a:gd name="connsiteX25" fmla="*/ 165354 w 476250"/>
              <a:gd name="connsiteY25" fmla="*/ 124968 h 476250"/>
              <a:gd name="connsiteX26" fmla="*/ 124968 w 476250"/>
              <a:gd name="connsiteY26" fmla="*/ 165354 h 476250"/>
              <a:gd name="connsiteX27" fmla="*/ 144971 w 476250"/>
              <a:gd name="connsiteY27" fmla="*/ 185357 h 476250"/>
              <a:gd name="connsiteX28" fmla="*/ 134969 w 476250"/>
              <a:gd name="connsiteY28" fmla="*/ 209550 h 476250"/>
              <a:gd name="connsiteX29" fmla="*/ 106680 w 476250"/>
              <a:gd name="connsiteY29" fmla="*/ 209550 h 476250"/>
              <a:gd name="connsiteX30" fmla="*/ 106680 w 476250"/>
              <a:gd name="connsiteY30" fmla="*/ 266700 h 476250"/>
              <a:gd name="connsiteX31" fmla="*/ 134969 w 476250"/>
              <a:gd name="connsiteY31" fmla="*/ 266700 h 476250"/>
              <a:gd name="connsiteX32" fmla="*/ 144971 w 476250"/>
              <a:gd name="connsiteY32" fmla="*/ 290894 h 476250"/>
              <a:gd name="connsiteX33" fmla="*/ 124968 w 476250"/>
              <a:gd name="connsiteY33" fmla="*/ 310896 h 476250"/>
              <a:gd name="connsiteX34" fmla="*/ 165354 w 476250"/>
              <a:gd name="connsiteY34" fmla="*/ 351282 h 476250"/>
              <a:gd name="connsiteX35" fmla="*/ 185356 w 476250"/>
              <a:gd name="connsiteY35" fmla="*/ 331280 h 476250"/>
              <a:gd name="connsiteX36" fmla="*/ 209550 w 476250"/>
              <a:gd name="connsiteY36" fmla="*/ 341281 h 476250"/>
              <a:gd name="connsiteX37" fmla="*/ 209550 w 476250"/>
              <a:gd name="connsiteY37" fmla="*/ 369570 h 476250"/>
              <a:gd name="connsiteX38" fmla="*/ 266700 w 476250"/>
              <a:gd name="connsiteY38" fmla="*/ 369570 h 476250"/>
              <a:gd name="connsiteX39" fmla="*/ 266700 w 476250"/>
              <a:gd name="connsiteY39" fmla="*/ 341281 h 476250"/>
              <a:gd name="connsiteX40" fmla="*/ 290894 w 476250"/>
              <a:gd name="connsiteY40" fmla="*/ 331280 h 476250"/>
              <a:gd name="connsiteX41" fmla="*/ 310896 w 476250"/>
              <a:gd name="connsiteY41" fmla="*/ 351282 h 476250"/>
              <a:gd name="connsiteX42" fmla="*/ 351282 w 476250"/>
              <a:gd name="connsiteY42" fmla="*/ 310896 h 476250"/>
              <a:gd name="connsiteX43" fmla="*/ 331280 w 476250"/>
              <a:gd name="connsiteY43" fmla="*/ 290894 h 476250"/>
              <a:gd name="connsiteX44" fmla="*/ 341281 w 476250"/>
              <a:gd name="connsiteY44" fmla="*/ 266700 h 476250"/>
              <a:gd name="connsiteX45" fmla="*/ 369570 w 476250"/>
              <a:gd name="connsiteY45" fmla="*/ 266700 h 476250"/>
              <a:gd name="connsiteX46" fmla="*/ 369570 w 476250"/>
              <a:gd name="connsiteY46" fmla="*/ 209550 h 476250"/>
              <a:gd name="connsiteX47" fmla="*/ 341281 w 476250"/>
              <a:gd name="connsiteY47" fmla="*/ 209550 h 476250"/>
              <a:gd name="connsiteX48" fmla="*/ 331280 w 476250"/>
              <a:gd name="connsiteY48" fmla="*/ 185357 h 476250"/>
              <a:gd name="connsiteX49" fmla="*/ 238125 w 476250"/>
              <a:gd name="connsiteY49" fmla="*/ 288036 h 476250"/>
              <a:gd name="connsiteX50" fmla="*/ 188214 w 476250"/>
              <a:gd name="connsiteY50" fmla="*/ 238125 h 476250"/>
              <a:gd name="connsiteX51" fmla="*/ 238125 w 476250"/>
              <a:gd name="connsiteY51" fmla="*/ 188214 h 476250"/>
              <a:gd name="connsiteX52" fmla="*/ 288131 w 476250"/>
              <a:gd name="connsiteY52" fmla="*/ 238125 h 476250"/>
              <a:gd name="connsiteX53" fmla="*/ 238125 w 476250"/>
              <a:gd name="connsiteY53" fmla="*/ 28803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6250" h="476250">
                <a:moveTo>
                  <a:pt x="238125" y="476250"/>
                </a:moveTo>
                <a:lnTo>
                  <a:pt x="283940" y="405384"/>
                </a:lnTo>
                <a:lnTo>
                  <a:pt x="192215" y="405384"/>
                </a:lnTo>
                <a:lnTo>
                  <a:pt x="238125" y="476250"/>
                </a:lnTo>
                <a:close/>
                <a:moveTo>
                  <a:pt x="70866" y="284036"/>
                </a:moveTo>
                <a:lnTo>
                  <a:pt x="70866" y="192310"/>
                </a:lnTo>
                <a:lnTo>
                  <a:pt x="0" y="238220"/>
                </a:lnTo>
                <a:lnTo>
                  <a:pt x="70866" y="284131"/>
                </a:lnTo>
                <a:close/>
                <a:moveTo>
                  <a:pt x="238125" y="0"/>
                </a:moveTo>
                <a:lnTo>
                  <a:pt x="192215" y="70866"/>
                </a:lnTo>
                <a:lnTo>
                  <a:pt x="283940" y="70866"/>
                </a:lnTo>
                <a:lnTo>
                  <a:pt x="238030" y="0"/>
                </a:lnTo>
                <a:close/>
                <a:moveTo>
                  <a:pt x="405384" y="192215"/>
                </a:moveTo>
                <a:lnTo>
                  <a:pt x="405384" y="283940"/>
                </a:lnTo>
                <a:lnTo>
                  <a:pt x="476250" y="238030"/>
                </a:lnTo>
                <a:lnTo>
                  <a:pt x="405384" y="192119"/>
                </a:lnTo>
                <a:close/>
                <a:moveTo>
                  <a:pt x="331280" y="185357"/>
                </a:moveTo>
                <a:lnTo>
                  <a:pt x="351282" y="165354"/>
                </a:lnTo>
                <a:lnTo>
                  <a:pt x="310896" y="124968"/>
                </a:lnTo>
                <a:lnTo>
                  <a:pt x="290894" y="144971"/>
                </a:lnTo>
                <a:cubicBezTo>
                  <a:pt x="283369" y="140684"/>
                  <a:pt x="275273" y="137351"/>
                  <a:pt x="266700" y="134969"/>
                </a:cubicBezTo>
                <a:lnTo>
                  <a:pt x="266700" y="106680"/>
                </a:lnTo>
                <a:lnTo>
                  <a:pt x="209550" y="106680"/>
                </a:lnTo>
                <a:lnTo>
                  <a:pt x="209550" y="134969"/>
                </a:lnTo>
                <a:cubicBezTo>
                  <a:pt x="200977" y="137351"/>
                  <a:pt x="192881" y="140684"/>
                  <a:pt x="185356" y="144971"/>
                </a:cubicBezTo>
                <a:lnTo>
                  <a:pt x="165354" y="124968"/>
                </a:lnTo>
                <a:lnTo>
                  <a:pt x="124968" y="165354"/>
                </a:lnTo>
                <a:lnTo>
                  <a:pt x="144971" y="185357"/>
                </a:lnTo>
                <a:cubicBezTo>
                  <a:pt x="140684" y="192881"/>
                  <a:pt x="137351" y="200978"/>
                  <a:pt x="134969" y="209550"/>
                </a:cubicBezTo>
                <a:lnTo>
                  <a:pt x="106680" y="209550"/>
                </a:lnTo>
                <a:lnTo>
                  <a:pt x="106680" y="266700"/>
                </a:lnTo>
                <a:lnTo>
                  <a:pt x="134969" y="266700"/>
                </a:lnTo>
                <a:cubicBezTo>
                  <a:pt x="137351" y="275273"/>
                  <a:pt x="140684" y="283369"/>
                  <a:pt x="144971" y="290894"/>
                </a:cubicBezTo>
                <a:lnTo>
                  <a:pt x="124968" y="310896"/>
                </a:lnTo>
                <a:lnTo>
                  <a:pt x="165354" y="351282"/>
                </a:lnTo>
                <a:lnTo>
                  <a:pt x="185356" y="331280"/>
                </a:lnTo>
                <a:cubicBezTo>
                  <a:pt x="192881" y="335566"/>
                  <a:pt x="200977" y="338900"/>
                  <a:pt x="209550" y="341281"/>
                </a:cubicBezTo>
                <a:lnTo>
                  <a:pt x="209550" y="369570"/>
                </a:lnTo>
                <a:lnTo>
                  <a:pt x="266700" y="369570"/>
                </a:lnTo>
                <a:lnTo>
                  <a:pt x="266700" y="341281"/>
                </a:lnTo>
                <a:cubicBezTo>
                  <a:pt x="275273" y="338900"/>
                  <a:pt x="283369" y="335566"/>
                  <a:pt x="290894" y="331280"/>
                </a:cubicBezTo>
                <a:lnTo>
                  <a:pt x="310896" y="351282"/>
                </a:lnTo>
                <a:lnTo>
                  <a:pt x="351282" y="310896"/>
                </a:lnTo>
                <a:lnTo>
                  <a:pt x="331280" y="290894"/>
                </a:lnTo>
                <a:cubicBezTo>
                  <a:pt x="335566" y="283369"/>
                  <a:pt x="338900" y="275273"/>
                  <a:pt x="341281" y="266700"/>
                </a:cubicBezTo>
                <a:lnTo>
                  <a:pt x="369570" y="266700"/>
                </a:lnTo>
                <a:cubicBezTo>
                  <a:pt x="369570" y="266700"/>
                  <a:pt x="369570" y="209550"/>
                  <a:pt x="369570" y="209550"/>
                </a:cubicBezTo>
                <a:lnTo>
                  <a:pt x="341281" y="209550"/>
                </a:lnTo>
                <a:cubicBezTo>
                  <a:pt x="338900" y="200978"/>
                  <a:pt x="335566" y="192881"/>
                  <a:pt x="331280" y="185357"/>
                </a:cubicBezTo>
                <a:close/>
                <a:moveTo>
                  <a:pt x="238125" y="288036"/>
                </a:moveTo>
                <a:cubicBezTo>
                  <a:pt x="210598" y="288036"/>
                  <a:pt x="188214" y="265652"/>
                  <a:pt x="188214" y="238125"/>
                </a:cubicBezTo>
                <a:cubicBezTo>
                  <a:pt x="188214" y="210598"/>
                  <a:pt x="210598" y="188214"/>
                  <a:pt x="238125" y="188214"/>
                </a:cubicBezTo>
                <a:cubicBezTo>
                  <a:pt x="265652" y="188214"/>
                  <a:pt x="288131" y="210598"/>
                  <a:pt x="288131" y="238125"/>
                </a:cubicBezTo>
                <a:cubicBezTo>
                  <a:pt x="288131" y="265652"/>
                  <a:pt x="265748" y="288036"/>
                  <a:pt x="238125" y="288036"/>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6" name="Freeform: Shape 16">
            <a:extLst>
              <a:ext uri="{FF2B5EF4-FFF2-40B4-BE49-F238E27FC236}">
                <a16:creationId xmlns:a16="http://schemas.microsoft.com/office/drawing/2014/main" id="{57876625-F03A-8230-6610-2A04843A2FFE}"/>
              </a:ext>
            </a:extLst>
          </p:cNvPr>
          <p:cNvSpPr/>
          <p:nvPr userDrawn="1"/>
        </p:nvSpPr>
        <p:spPr>
          <a:xfrm>
            <a:off x="10339511" y="3942739"/>
            <a:ext cx="356630" cy="256374"/>
          </a:xfrm>
          <a:custGeom>
            <a:avLst/>
            <a:gdLst>
              <a:gd name="connsiteX0" fmla="*/ 394906 w 479774"/>
              <a:gd name="connsiteY0" fmla="*/ 121539 h 344900"/>
              <a:gd name="connsiteX1" fmla="*/ 246507 w 479774"/>
              <a:gd name="connsiteY1" fmla="*/ 0 h 344900"/>
              <a:gd name="connsiteX2" fmla="*/ 105061 w 479774"/>
              <a:gd name="connsiteY2" fmla="*/ 97441 h 344900"/>
              <a:gd name="connsiteX3" fmla="*/ 0 w 479774"/>
              <a:gd name="connsiteY3" fmla="*/ 220409 h 344900"/>
              <a:gd name="connsiteX4" fmla="*/ 114586 w 479774"/>
              <a:gd name="connsiteY4" fmla="*/ 344424 h 344900"/>
              <a:gd name="connsiteX5" fmla="*/ 479774 w 479774"/>
              <a:gd name="connsiteY5" fmla="*/ 344900 h 344900"/>
              <a:gd name="connsiteX6" fmla="*/ 479774 w 479774"/>
              <a:gd name="connsiteY6" fmla="*/ 232410 h 344900"/>
              <a:gd name="connsiteX7" fmla="*/ 394906 w 479774"/>
              <a:gd name="connsiteY7" fmla="*/ 121444 h 344900"/>
              <a:gd name="connsiteX8" fmla="*/ 422624 w 479774"/>
              <a:gd name="connsiteY8" fmla="*/ 287750 h 344900"/>
              <a:gd name="connsiteX9" fmla="*/ 118110 w 479774"/>
              <a:gd name="connsiteY9" fmla="*/ 287369 h 344900"/>
              <a:gd name="connsiteX10" fmla="*/ 57150 w 479774"/>
              <a:gd name="connsiteY10" fmla="*/ 220409 h 344900"/>
              <a:gd name="connsiteX11" fmla="*/ 123920 w 479774"/>
              <a:gd name="connsiteY11" fmla="*/ 153067 h 344900"/>
              <a:gd name="connsiteX12" fmla="*/ 126111 w 479774"/>
              <a:gd name="connsiteY12" fmla="*/ 153162 h 344900"/>
              <a:gd name="connsiteX13" fmla="*/ 126873 w 479774"/>
              <a:gd name="connsiteY13" fmla="*/ 153162 h 344900"/>
              <a:gd name="connsiteX14" fmla="*/ 191929 w 479774"/>
              <a:gd name="connsiteY14" fmla="*/ 220409 h 344900"/>
              <a:gd name="connsiteX15" fmla="*/ 249079 w 479774"/>
              <a:gd name="connsiteY15" fmla="*/ 220409 h 344900"/>
              <a:gd name="connsiteX16" fmla="*/ 165735 w 479774"/>
              <a:gd name="connsiteY16" fmla="*/ 103061 h 344900"/>
              <a:gd name="connsiteX17" fmla="*/ 246507 w 479774"/>
              <a:gd name="connsiteY17" fmla="*/ 57150 h 344900"/>
              <a:gd name="connsiteX18" fmla="*/ 340614 w 479774"/>
              <a:gd name="connsiteY18" fmla="*/ 147447 h 344900"/>
              <a:gd name="connsiteX19" fmla="*/ 341662 w 479774"/>
              <a:gd name="connsiteY19" fmla="*/ 173450 h 344900"/>
              <a:gd name="connsiteX20" fmla="*/ 367665 w 479774"/>
              <a:gd name="connsiteY20" fmla="*/ 174784 h 344900"/>
              <a:gd name="connsiteX21" fmla="*/ 422624 w 479774"/>
              <a:gd name="connsiteY21" fmla="*/ 232505 h 344900"/>
              <a:gd name="connsiteX22" fmla="*/ 422624 w 479774"/>
              <a:gd name="connsiteY22" fmla="*/ 287846 h 34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9774" h="344900">
                <a:moveTo>
                  <a:pt x="394906" y="121539"/>
                </a:moveTo>
                <a:cubicBezTo>
                  <a:pt x="381095" y="51721"/>
                  <a:pt x="319850" y="0"/>
                  <a:pt x="246507" y="0"/>
                </a:cubicBezTo>
                <a:cubicBezTo>
                  <a:pt x="183547" y="0"/>
                  <a:pt x="127159" y="39910"/>
                  <a:pt x="105061" y="97441"/>
                </a:cubicBezTo>
                <a:cubicBezTo>
                  <a:pt x="45625" y="106775"/>
                  <a:pt x="0" y="158401"/>
                  <a:pt x="0" y="220409"/>
                </a:cubicBezTo>
                <a:cubicBezTo>
                  <a:pt x="0" y="282416"/>
                  <a:pt x="50292" y="339376"/>
                  <a:pt x="114586" y="344424"/>
                </a:cubicBezTo>
                <a:lnTo>
                  <a:pt x="479774" y="344900"/>
                </a:lnTo>
                <a:lnTo>
                  <a:pt x="479774" y="232410"/>
                </a:lnTo>
                <a:cubicBezTo>
                  <a:pt x="479774" y="179546"/>
                  <a:pt x="444055" y="134684"/>
                  <a:pt x="394906" y="121444"/>
                </a:cubicBezTo>
                <a:close/>
                <a:moveTo>
                  <a:pt x="422624" y="287750"/>
                </a:moveTo>
                <a:lnTo>
                  <a:pt x="118110" y="287369"/>
                </a:lnTo>
                <a:cubicBezTo>
                  <a:pt x="83820" y="284131"/>
                  <a:pt x="57150" y="254889"/>
                  <a:pt x="57150" y="220409"/>
                </a:cubicBezTo>
                <a:cubicBezTo>
                  <a:pt x="57150" y="183452"/>
                  <a:pt x="87059" y="153353"/>
                  <a:pt x="123920" y="153067"/>
                </a:cubicBezTo>
                <a:cubicBezTo>
                  <a:pt x="124682" y="153067"/>
                  <a:pt x="125349" y="153067"/>
                  <a:pt x="126111" y="153162"/>
                </a:cubicBezTo>
                <a:lnTo>
                  <a:pt x="126873" y="153162"/>
                </a:lnTo>
                <a:cubicBezTo>
                  <a:pt x="162973" y="154400"/>
                  <a:pt x="191929" y="184023"/>
                  <a:pt x="191929" y="220409"/>
                </a:cubicBezTo>
                <a:lnTo>
                  <a:pt x="249079" y="220409"/>
                </a:lnTo>
                <a:cubicBezTo>
                  <a:pt x="249079" y="166211"/>
                  <a:pt x="214217" y="120110"/>
                  <a:pt x="165735" y="103061"/>
                </a:cubicBezTo>
                <a:cubicBezTo>
                  <a:pt x="182499" y="75343"/>
                  <a:pt x="212979" y="57150"/>
                  <a:pt x="246507" y="57150"/>
                </a:cubicBezTo>
                <a:cubicBezTo>
                  <a:pt x="297180" y="57150"/>
                  <a:pt x="338423" y="96869"/>
                  <a:pt x="340614" y="147447"/>
                </a:cubicBezTo>
                <a:lnTo>
                  <a:pt x="341662" y="173450"/>
                </a:lnTo>
                <a:lnTo>
                  <a:pt x="367665" y="174784"/>
                </a:lnTo>
                <a:cubicBezTo>
                  <a:pt x="398431" y="176308"/>
                  <a:pt x="422624" y="201644"/>
                  <a:pt x="422624" y="232505"/>
                </a:cubicBezTo>
                <a:lnTo>
                  <a:pt x="422624" y="287846"/>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7" name="Freeform: Shape 15">
            <a:extLst>
              <a:ext uri="{FF2B5EF4-FFF2-40B4-BE49-F238E27FC236}">
                <a16:creationId xmlns:a16="http://schemas.microsoft.com/office/drawing/2014/main" id="{34BAF971-6AD8-478F-8D81-856D583AE59B}"/>
              </a:ext>
            </a:extLst>
          </p:cNvPr>
          <p:cNvSpPr/>
          <p:nvPr userDrawn="1"/>
        </p:nvSpPr>
        <p:spPr>
          <a:xfrm>
            <a:off x="8779010" y="3894099"/>
            <a:ext cx="310537" cy="353655"/>
          </a:xfrm>
          <a:custGeom>
            <a:avLst/>
            <a:gdLst>
              <a:gd name="connsiteX0" fmla="*/ 208883 w 417766"/>
              <a:gd name="connsiteY0" fmla="*/ 248984 h 475773"/>
              <a:gd name="connsiteX1" fmla="*/ 333375 w 417766"/>
              <a:gd name="connsiteY1" fmla="*/ 124492 h 475773"/>
              <a:gd name="connsiteX2" fmla="*/ 208883 w 417766"/>
              <a:gd name="connsiteY2" fmla="*/ 0 h 475773"/>
              <a:gd name="connsiteX3" fmla="*/ 84391 w 417766"/>
              <a:gd name="connsiteY3" fmla="*/ 124492 h 475773"/>
              <a:gd name="connsiteX4" fmla="*/ 208883 w 417766"/>
              <a:gd name="connsiteY4" fmla="*/ 248984 h 475773"/>
              <a:gd name="connsiteX5" fmla="*/ 208883 w 417766"/>
              <a:gd name="connsiteY5" fmla="*/ 57055 h 475773"/>
              <a:gd name="connsiteX6" fmla="*/ 276225 w 417766"/>
              <a:gd name="connsiteY6" fmla="*/ 124396 h 475773"/>
              <a:gd name="connsiteX7" fmla="*/ 208883 w 417766"/>
              <a:gd name="connsiteY7" fmla="*/ 191738 h 475773"/>
              <a:gd name="connsiteX8" fmla="*/ 141541 w 417766"/>
              <a:gd name="connsiteY8" fmla="*/ 124396 h 475773"/>
              <a:gd name="connsiteX9" fmla="*/ 208883 w 417766"/>
              <a:gd name="connsiteY9" fmla="*/ 57055 h 475773"/>
              <a:gd name="connsiteX10" fmla="*/ 284797 w 417766"/>
              <a:gd name="connsiteY10" fmla="*/ 273082 h 475773"/>
              <a:gd name="connsiteX11" fmla="*/ 132969 w 417766"/>
              <a:gd name="connsiteY11" fmla="*/ 273082 h 475773"/>
              <a:gd name="connsiteX12" fmla="*/ 0 w 417766"/>
              <a:gd name="connsiteY12" fmla="*/ 406051 h 475773"/>
              <a:gd name="connsiteX13" fmla="*/ 0 w 417766"/>
              <a:gd name="connsiteY13" fmla="*/ 475774 h 475773"/>
              <a:gd name="connsiteX14" fmla="*/ 57150 w 417766"/>
              <a:gd name="connsiteY14" fmla="*/ 475774 h 475773"/>
              <a:gd name="connsiteX15" fmla="*/ 57150 w 417766"/>
              <a:gd name="connsiteY15" fmla="*/ 406051 h 475773"/>
              <a:gd name="connsiteX16" fmla="*/ 132969 w 417766"/>
              <a:gd name="connsiteY16" fmla="*/ 330232 h 475773"/>
              <a:gd name="connsiteX17" fmla="*/ 284797 w 417766"/>
              <a:gd name="connsiteY17" fmla="*/ 330232 h 475773"/>
              <a:gd name="connsiteX18" fmla="*/ 360616 w 417766"/>
              <a:gd name="connsiteY18" fmla="*/ 406051 h 475773"/>
              <a:gd name="connsiteX19" fmla="*/ 360616 w 417766"/>
              <a:gd name="connsiteY19" fmla="*/ 475774 h 475773"/>
              <a:gd name="connsiteX20" fmla="*/ 417766 w 417766"/>
              <a:gd name="connsiteY20" fmla="*/ 475774 h 475773"/>
              <a:gd name="connsiteX21" fmla="*/ 417766 w 417766"/>
              <a:gd name="connsiteY21" fmla="*/ 406051 h 475773"/>
              <a:gd name="connsiteX22" fmla="*/ 284797 w 417766"/>
              <a:gd name="connsiteY22" fmla="*/ 273082 h 47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766" h="475773">
                <a:moveTo>
                  <a:pt x="208883" y="248984"/>
                </a:moveTo>
                <a:cubicBezTo>
                  <a:pt x="277559" y="248984"/>
                  <a:pt x="333375" y="193167"/>
                  <a:pt x="333375" y="124492"/>
                </a:cubicBezTo>
                <a:cubicBezTo>
                  <a:pt x="333375" y="55817"/>
                  <a:pt x="277463" y="0"/>
                  <a:pt x="208883" y="0"/>
                </a:cubicBezTo>
                <a:cubicBezTo>
                  <a:pt x="140303" y="0"/>
                  <a:pt x="84391" y="55912"/>
                  <a:pt x="84391" y="124492"/>
                </a:cubicBezTo>
                <a:cubicBezTo>
                  <a:pt x="84391" y="193072"/>
                  <a:pt x="140303" y="248984"/>
                  <a:pt x="208883" y="248984"/>
                </a:cubicBezTo>
                <a:close/>
                <a:moveTo>
                  <a:pt x="208883" y="57055"/>
                </a:moveTo>
                <a:cubicBezTo>
                  <a:pt x="246031" y="57055"/>
                  <a:pt x="276225" y="87249"/>
                  <a:pt x="276225" y="124396"/>
                </a:cubicBezTo>
                <a:cubicBezTo>
                  <a:pt x="276225" y="161544"/>
                  <a:pt x="246031" y="191738"/>
                  <a:pt x="208883" y="191738"/>
                </a:cubicBezTo>
                <a:cubicBezTo>
                  <a:pt x="171736" y="191738"/>
                  <a:pt x="141541" y="161544"/>
                  <a:pt x="141541" y="124396"/>
                </a:cubicBezTo>
                <a:cubicBezTo>
                  <a:pt x="141541" y="87249"/>
                  <a:pt x="171736" y="57055"/>
                  <a:pt x="208883" y="57055"/>
                </a:cubicBezTo>
                <a:close/>
                <a:moveTo>
                  <a:pt x="284797" y="273082"/>
                </a:moveTo>
                <a:lnTo>
                  <a:pt x="132969" y="273082"/>
                </a:lnTo>
                <a:cubicBezTo>
                  <a:pt x="59626" y="273082"/>
                  <a:pt x="0" y="332708"/>
                  <a:pt x="0" y="406051"/>
                </a:cubicBezTo>
                <a:lnTo>
                  <a:pt x="0" y="475774"/>
                </a:lnTo>
                <a:lnTo>
                  <a:pt x="57150" y="475774"/>
                </a:lnTo>
                <a:lnTo>
                  <a:pt x="57150" y="406051"/>
                </a:lnTo>
                <a:cubicBezTo>
                  <a:pt x="57150" y="364236"/>
                  <a:pt x="91154" y="330232"/>
                  <a:pt x="132969" y="330232"/>
                </a:cubicBezTo>
                <a:lnTo>
                  <a:pt x="284797" y="330232"/>
                </a:lnTo>
                <a:cubicBezTo>
                  <a:pt x="326612" y="330232"/>
                  <a:pt x="360616" y="364236"/>
                  <a:pt x="360616" y="406051"/>
                </a:cubicBezTo>
                <a:lnTo>
                  <a:pt x="360616" y="475774"/>
                </a:lnTo>
                <a:lnTo>
                  <a:pt x="417766" y="475774"/>
                </a:lnTo>
                <a:lnTo>
                  <a:pt x="417766" y="406051"/>
                </a:lnTo>
                <a:cubicBezTo>
                  <a:pt x="417766" y="332708"/>
                  <a:pt x="358140" y="273082"/>
                  <a:pt x="284797" y="273082"/>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8" name="Freeform: Shape 14">
            <a:extLst>
              <a:ext uri="{FF2B5EF4-FFF2-40B4-BE49-F238E27FC236}">
                <a16:creationId xmlns:a16="http://schemas.microsoft.com/office/drawing/2014/main" id="{7D3DC584-D0AF-C15C-2A46-5B9673B071A1}"/>
              </a:ext>
            </a:extLst>
          </p:cNvPr>
          <p:cNvSpPr/>
          <p:nvPr userDrawn="1"/>
        </p:nvSpPr>
        <p:spPr>
          <a:xfrm>
            <a:off x="7217879" y="3893886"/>
            <a:ext cx="304449" cy="354081"/>
          </a:xfrm>
          <a:custGeom>
            <a:avLst/>
            <a:gdLst>
              <a:gd name="connsiteX0" fmla="*/ 238125 w 409575"/>
              <a:gd name="connsiteY0" fmla="*/ 476345 h 476345"/>
              <a:gd name="connsiteX1" fmla="*/ 295275 w 409575"/>
              <a:gd name="connsiteY1" fmla="*/ 476345 h 476345"/>
              <a:gd name="connsiteX2" fmla="*/ 295275 w 409575"/>
              <a:gd name="connsiteY2" fmla="*/ 187547 h 476345"/>
              <a:gd name="connsiteX3" fmla="*/ 238125 w 409575"/>
              <a:gd name="connsiteY3" fmla="*/ 187547 h 476345"/>
              <a:gd name="connsiteX4" fmla="*/ 238125 w 409575"/>
              <a:gd name="connsiteY4" fmla="*/ 476345 h 476345"/>
              <a:gd name="connsiteX5" fmla="*/ 352425 w 409575"/>
              <a:gd name="connsiteY5" fmla="*/ 90964 h 476345"/>
              <a:gd name="connsiteX6" fmla="*/ 352425 w 409575"/>
              <a:gd name="connsiteY6" fmla="*/ 476345 h 476345"/>
              <a:gd name="connsiteX7" fmla="*/ 409575 w 409575"/>
              <a:gd name="connsiteY7" fmla="*/ 476345 h 476345"/>
              <a:gd name="connsiteX8" fmla="*/ 409575 w 409575"/>
              <a:gd name="connsiteY8" fmla="*/ 90964 h 476345"/>
              <a:gd name="connsiteX9" fmla="*/ 352425 w 409575"/>
              <a:gd name="connsiteY9" fmla="*/ 90964 h 476345"/>
              <a:gd name="connsiteX10" fmla="*/ 123825 w 409575"/>
              <a:gd name="connsiteY10" fmla="*/ 476345 h 476345"/>
              <a:gd name="connsiteX11" fmla="*/ 180975 w 409575"/>
              <a:gd name="connsiteY11" fmla="*/ 476345 h 476345"/>
              <a:gd name="connsiteX12" fmla="*/ 180975 w 409575"/>
              <a:gd name="connsiteY12" fmla="*/ 294227 h 476345"/>
              <a:gd name="connsiteX13" fmla="*/ 123825 w 409575"/>
              <a:gd name="connsiteY13" fmla="*/ 294227 h 476345"/>
              <a:gd name="connsiteX14" fmla="*/ 123825 w 409575"/>
              <a:gd name="connsiteY14" fmla="*/ 476345 h 476345"/>
              <a:gd name="connsiteX15" fmla="*/ 9525 w 409575"/>
              <a:gd name="connsiteY15" fmla="*/ 476345 h 476345"/>
              <a:gd name="connsiteX16" fmla="*/ 66675 w 409575"/>
              <a:gd name="connsiteY16" fmla="*/ 476345 h 476345"/>
              <a:gd name="connsiteX17" fmla="*/ 66675 w 409575"/>
              <a:gd name="connsiteY17" fmla="*/ 388811 h 476345"/>
              <a:gd name="connsiteX18" fmla="*/ 9525 w 409575"/>
              <a:gd name="connsiteY18" fmla="*/ 388811 h 476345"/>
              <a:gd name="connsiteX19" fmla="*/ 9525 w 409575"/>
              <a:gd name="connsiteY19" fmla="*/ 476345 h 476345"/>
              <a:gd name="connsiteX20" fmla="*/ 235744 w 409575"/>
              <a:gd name="connsiteY20" fmla="*/ 20002 h 476345"/>
              <a:gd name="connsiteX21" fmla="*/ 253079 w 409575"/>
              <a:gd name="connsiteY21" fmla="*/ 37338 h 476345"/>
              <a:gd name="connsiteX22" fmla="*/ 0 w 409575"/>
              <a:gd name="connsiteY22" fmla="*/ 290417 h 476345"/>
              <a:gd name="connsiteX23" fmla="*/ 40386 w 409575"/>
              <a:gd name="connsiteY23" fmla="*/ 330803 h 476345"/>
              <a:gd name="connsiteX24" fmla="*/ 293465 w 409575"/>
              <a:gd name="connsiteY24" fmla="*/ 77724 h 476345"/>
              <a:gd name="connsiteX25" fmla="*/ 308515 w 409575"/>
              <a:gd name="connsiteY25" fmla="*/ 92773 h 476345"/>
              <a:gd name="connsiteX26" fmla="*/ 316706 w 409575"/>
              <a:gd name="connsiteY26" fmla="*/ 54483 h 476345"/>
              <a:gd name="connsiteX27" fmla="*/ 317849 w 409575"/>
              <a:gd name="connsiteY27" fmla="*/ 53340 h 476345"/>
              <a:gd name="connsiteX28" fmla="*/ 317087 w 409575"/>
              <a:gd name="connsiteY28" fmla="*/ 52578 h 476345"/>
              <a:gd name="connsiteX29" fmla="*/ 328327 w 409575"/>
              <a:gd name="connsiteY29" fmla="*/ 0 h 476345"/>
              <a:gd name="connsiteX30" fmla="*/ 235649 w 409575"/>
              <a:gd name="connsiteY30" fmla="*/ 19907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9575" h="476345">
                <a:moveTo>
                  <a:pt x="238125" y="476345"/>
                </a:moveTo>
                <a:lnTo>
                  <a:pt x="295275" y="476345"/>
                </a:lnTo>
                <a:lnTo>
                  <a:pt x="295275" y="187547"/>
                </a:lnTo>
                <a:lnTo>
                  <a:pt x="238125" y="187547"/>
                </a:lnTo>
                <a:lnTo>
                  <a:pt x="238125" y="476345"/>
                </a:lnTo>
                <a:close/>
                <a:moveTo>
                  <a:pt x="352425" y="90964"/>
                </a:moveTo>
                <a:lnTo>
                  <a:pt x="352425" y="476345"/>
                </a:lnTo>
                <a:lnTo>
                  <a:pt x="409575" y="476345"/>
                </a:lnTo>
                <a:lnTo>
                  <a:pt x="409575" y="90964"/>
                </a:lnTo>
                <a:lnTo>
                  <a:pt x="352425" y="90964"/>
                </a:lnTo>
                <a:close/>
                <a:moveTo>
                  <a:pt x="123825" y="476345"/>
                </a:moveTo>
                <a:lnTo>
                  <a:pt x="180975" y="476345"/>
                </a:lnTo>
                <a:lnTo>
                  <a:pt x="180975" y="294227"/>
                </a:lnTo>
                <a:lnTo>
                  <a:pt x="123825" y="294227"/>
                </a:lnTo>
                <a:lnTo>
                  <a:pt x="123825" y="476345"/>
                </a:lnTo>
                <a:close/>
                <a:moveTo>
                  <a:pt x="9525" y="476345"/>
                </a:moveTo>
                <a:lnTo>
                  <a:pt x="66675" y="476345"/>
                </a:lnTo>
                <a:lnTo>
                  <a:pt x="66675" y="388811"/>
                </a:lnTo>
                <a:lnTo>
                  <a:pt x="9525" y="388811"/>
                </a:lnTo>
                <a:lnTo>
                  <a:pt x="9525" y="476345"/>
                </a:lnTo>
                <a:close/>
                <a:moveTo>
                  <a:pt x="235744" y="20002"/>
                </a:moveTo>
                <a:lnTo>
                  <a:pt x="253079" y="37338"/>
                </a:lnTo>
                <a:lnTo>
                  <a:pt x="0" y="290417"/>
                </a:lnTo>
                <a:lnTo>
                  <a:pt x="40386" y="330803"/>
                </a:lnTo>
                <a:lnTo>
                  <a:pt x="293465" y="77724"/>
                </a:lnTo>
                <a:lnTo>
                  <a:pt x="308515" y="92773"/>
                </a:lnTo>
                <a:lnTo>
                  <a:pt x="316706" y="54483"/>
                </a:lnTo>
                <a:lnTo>
                  <a:pt x="317849" y="53340"/>
                </a:lnTo>
                <a:lnTo>
                  <a:pt x="317087" y="52578"/>
                </a:lnTo>
                <a:lnTo>
                  <a:pt x="328327" y="0"/>
                </a:lnTo>
                <a:lnTo>
                  <a:pt x="235649" y="1990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9" name="Freeform: Shape 13">
            <a:extLst>
              <a:ext uri="{FF2B5EF4-FFF2-40B4-BE49-F238E27FC236}">
                <a16:creationId xmlns:a16="http://schemas.microsoft.com/office/drawing/2014/main" id="{0E5DB60E-BAA8-FAB3-27DB-2723455C5B00}"/>
              </a:ext>
            </a:extLst>
          </p:cNvPr>
          <p:cNvSpPr/>
          <p:nvPr userDrawn="1"/>
        </p:nvSpPr>
        <p:spPr>
          <a:xfrm>
            <a:off x="5623785" y="3893886"/>
            <a:ext cx="302395" cy="354081"/>
          </a:xfrm>
          <a:custGeom>
            <a:avLst/>
            <a:gdLst>
              <a:gd name="connsiteX0" fmla="*/ 298799 w 406812"/>
              <a:gd name="connsiteY0" fmla="*/ 141923 h 476345"/>
              <a:gd name="connsiteX1" fmla="*/ 298799 w 406812"/>
              <a:gd name="connsiteY1" fmla="*/ 95440 h 476345"/>
              <a:gd name="connsiteX2" fmla="*/ 203359 w 406812"/>
              <a:gd name="connsiteY2" fmla="*/ 0 h 476345"/>
              <a:gd name="connsiteX3" fmla="*/ 107918 w 406812"/>
              <a:gd name="connsiteY3" fmla="*/ 95440 h 476345"/>
              <a:gd name="connsiteX4" fmla="*/ 107918 w 406812"/>
              <a:gd name="connsiteY4" fmla="*/ 144018 h 476345"/>
              <a:gd name="connsiteX5" fmla="*/ 0 w 406812"/>
              <a:gd name="connsiteY5" fmla="*/ 272225 h 476345"/>
              <a:gd name="connsiteX6" fmla="*/ 0 w 406812"/>
              <a:gd name="connsiteY6" fmla="*/ 476345 h 476345"/>
              <a:gd name="connsiteX7" fmla="*/ 406813 w 406812"/>
              <a:gd name="connsiteY7" fmla="*/ 476345 h 476345"/>
              <a:gd name="connsiteX8" fmla="*/ 406813 w 406812"/>
              <a:gd name="connsiteY8" fmla="*/ 141923 h 476345"/>
              <a:gd name="connsiteX9" fmla="*/ 298895 w 406812"/>
              <a:gd name="connsiteY9" fmla="*/ 141923 h 476345"/>
              <a:gd name="connsiteX10" fmla="*/ 203359 w 406812"/>
              <a:gd name="connsiteY10" fmla="*/ 57150 h 476345"/>
              <a:gd name="connsiteX11" fmla="*/ 241649 w 406812"/>
              <a:gd name="connsiteY11" fmla="*/ 95440 h 476345"/>
              <a:gd name="connsiteX12" fmla="*/ 241649 w 406812"/>
              <a:gd name="connsiteY12" fmla="*/ 141923 h 476345"/>
              <a:gd name="connsiteX13" fmla="*/ 165068 w 406812"/>
              <a:gd name="connsiteY13" fmla="*/ 141923 h 476345"/>
              <a:gd name="connsiteX14" fmla="*/ 165068 w 406812"/>
              <a:gd name="connsiteY14" fmla="*/ 95440 h 476345"/>
              <a:gd name="connsiteX15" fmla="*/ 203359 w 406812"/>
              <a:gd name="connsiteY15" fmla="*/ 57150 h 476345"/>
              <a:gd name="connsiteX16" fmla="*/ 349568 w 406812"/>
              <a:gd name="connsiteY16" fmla="*/ 419195 h 476345"/>
              <a:gd name="connsiteX17" fmla="*/ 57055 w 406812"/>
              <a:gd name="connsiteY17" fmla="*/ 419195 h 476345"/>
              <a:gd name="connsiteX18" fmla="*/ 57055 w 406812"/>
              <a:gd name="connsiteY18" fmla="*/ 272225 h 476345"/>
              <a:gd name="connsiteX19" fmla="*/ 130207 w 406812"/>
              <a:gd name="connsiteY19" fmla="*/ 199073 h 476345"/>
              <a:gd name="connsiteX20" fmla="*/ 349568 w 406812"/>
              <a:gd name="connsiteY20" fmla="*/ 199073 h 476345"/>
              <a:gd name="connsiteX21" fmla="*/ 349568 w 406812"/>
              <a:gd name="connsiteY21" fmla="*/ 419195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6812" h="476345">
                <a:moveTo>
                  <a:pt x="298799" y="141923"/>
                </a:moveTo>
                <a:lnTo>
                  <a:pt x="298799" y="95440"/>
                </a:lnTo>
                <a:cubicBezTo>
                  <a:pt x="298799" y="42767"/>
                  <a:pt x="255937" y="0"/>
                  <a:pt x="203359" y="0"/>
                </a:cubicBezTo>
                <a:cubicBezTo>
                  <a:pt x="150781" y="0"/>
                  <a:pt x="107918" y="42863"/>
                  <a:pt x="107918" y="95440"/>
                </a:cubicBezTo>
                <a:lnTo>
                  <a:pt x="107918" y="144018"/>
                </a:lnTo>
                <a:cubicBezTo>
                  <a:pt x="46673" y="154591"/>
                  <a:pt x="0" y="207931"/>
                  <a:pt x="0" y="272225"/>
                </a:cubicBezTo>
                <a:lnTo>
                  <a:pt x="0" y="476345"/>
                </a:lnTo>
                <a:lnTo>
                  <a:pt x="406813" y="476345"/>
                </a:lnTo>
                <a:lnTo>
                  <a:pt x="406813" y="141923"/>
                </a:lnTo>
                <a:lnTo>
                  <a:pt x="298895" y="141923"/>
                </a:lnTo>
                <a:close/>
                <a:moveTo>
                  <a:pt x="203359" y="57150"/>
                </a:moveTo>
                <a:cubicBezTo>
                  <a:pt x="224504" y="57150"/>
                  <a:pt x="241649" y="74295"/>
                  <a:pt x="241649" y="95440"/>
                </a:cubicBezTo>
                <a:lnTo>
                  <a:pt x="241649" y="141923"/>
                </a:lnTo>
                <a:lnTo>
                  <a:pt x="165068" y="141923"/>
                </a:lnTo>
                <a:lnTo>
                  <a:pt x="165068" y="95440"/>
                </a:lnTo>
                <a:cubicBezTo>
                  <a:pt x="165068" y="74295"/>
                  <a:pt x="182213" y="57150"/>
                  <a:pt x="203359" y="57150"/>
                </a:cubicBezTo>
                <a:close/>
                <a:moveTo>
                  <a:pt x="349568" y="419195"/>
                </a:moveTo>
                <a:lnTo>
                  <a:pt x="57055" y="419195"/>
                </a:lnTo>
                <a:lnTo>
                  <a:pt x="57055" y="272225"/>
                </a:lnTo>
                <a:cubicBezTo>
                  <a:pt x="57055" y="231934"/>
                  <a:pt x="89821" y="199073"/>
                  <a:pt x="130207" y="199073"/>
                </a:cubicBezTo>
                <a:lnTo>
                  <a:pt x="349568" y="199073"/>
                </a:lnTo>
                <a:lnTo>
                  <a:pt x="349568" y="41919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0" name="Freeform: Shape 20">
            <a:extLst>
              <a:ext uri="{FF2B5EF4-FFF2-40B4-BE49-F238E27FC236}">
                <a16:creationId xmlns:a16="http://schemas.microsoft.com/office/drawing/2014/main" id="{9351374A-1FF1-ECCF-D218-2280ABD85001}"/>
              </a:ext>
            </a:extLst>
          </p:cNvPr>
          <p:cNvSpPr/>
          <p:nvPr userDrawn="1"/>
        </p:nvSpPr>
        <p:spPr>
          <a:xfrm>
            <a:off x="4040326" y="5289336"/>
            <a:ext cx="354646" cy="256444"/>
          </a:xfrm>
          <a:custGeom>
            <a:avLst/>
            <a:gdLst>
              <a:gd name="connsiteX0" fmla="*/ 476059 w 477107"/>
              <a:gd name="connsiteY0" fmla="*/ 199930 h 344995"/>
              <a:gd name="connsiteX1" fmla="*/ 476059 w 477107"/>
              <a:gd name="connsiteY1" fmla="*/ 199739 h 344995"/>
              <a:gd name="connsiteX2" fmla="*/ 389763 w 477107"/>
              <a:gd name="connsiteY2" fmla="*/ 152305 h 344995"/>
              <a:gd name="connsiteX3" fmla="*/ 396811 w 477107"/>
              <a:gd name="connsiteY3" fmla="*/ 130683 h 344995"/>
              <a:gd name="connsiteX4" fmla="*/ 397383 w 477107"/>
              <a:gd name="connsiteY4" fmla="*/ 57436 h 344995"/>
              <a:gd name="connsiteX5" fmla="*/ 198691 w 477107"/>
              <a:gd name="connsiteY5" fmla="*/ 0 h 344995"/>
              <a:gd name="connsiteX6" fmla="*/ 0 w 477107"/>
              <a:gd name="connsiteY6" fmla="*/ 57436 h 344995"/>
              <a:gd name="connsiteX7" fmla="*/ 571 w 477107"/>
              <a:gd name="connsiteY7" fmla="*/ 130683 h 344995"/>
              <a:gd name="connsiteX8" fmla="*/ 82391 w 477107"/>
              <a:gd name="connsiteY8" fmla="*/ 190595 h 344995"/>
              <a:gd name="connsiteX9" fmla="*/ 79629 w 477107"/>
              <a:gd name="connsiteY9" fmla="*/ 199739 h 344995"/>
              <a:gd name="connsiteX10" fmla="*/ 81058 w 477107"/>
              <a:gd name="connsiteY10" fmla="*/ 272987 h 344995"/>
              <a:gd name="connsiteX11" fmla="*/ 279083 w 477107"/>
              <a:gd name="connsiteY11" fmla="*/ 344996 h 344995"/>
              <a:gd name="connsiteX12" fmla="*/ 477107 w 477107"/>
              <a:gd name="connsiteY12" fmla="*/ 272987 h 344995"/>
              <a:gd name="connsiteX13" fmla="*/ 475869 w 477107"/>
              <a:gd name="connsiteY13" fmla="*/ 199930 h 344995"/>
              <a:gd name="connsiteX14" fmla="*/ 330422 w 477107"/>
              <a:gd name="connsiteY14" fmla="*/ 100394 h 344995"/>
              <a:gd name="connsiteX15" fmla="*/ 353949 w 477107"/>
              <a:gd name="connsiteY15" fmla="*/ 93345 h 344995"/>
              <a:gd name="connsiteX16" fmla="*/ 353949 w 477107"/>
              <a:gd name="connsiteY16" fmla="*/ 129064 h 344995"/>
              <a:gd name="connsiteX17" fmla="*/ 329946 w 477107"/>
              <a:gd name="connsiteY17" fmla="*/ 141827 h 344995"/>
              <a:gd name="connsiteX18" fmla="*/ 330422 w 477107"/>
              <a:gd name="connsiteY18" fmla="*/ 100298 h 344995"/>
              <a:gd name="connsiteX19" fmla="*/ 72295 w 477107"/>
              <a:gd name="connsiteY19" fmla="*/ 143542 h 344995"/>
              <a:gd name="connsiteX20" fmla="*/ 43529 w 477107"/>
              <a:gd name="connsiteY20" fmla="*/ 129064 h 344995"/>
              <a:gd name="connsiteX21" fmla="*/ 43529 w 477107"/>
              <a:gd name="connsiteY21" fmla="*/ 93345 h 344995"/>
              <a:gd name="connsiteX22" fmla="*/ 72295 w 477107"/>
              <a:gd name="connsiteY22" fmla="*/ 101727 h 344995"/>
              <a:gd name="connsiteX23" fmla="*/ 72295 w 477107"/>
              <a:gd name="connsiteY23" fmla="*/ 143447 h 344995"/>
              <a:gd name="connsiteX24" fmla="*/ 71818 w 477107"/>
              <a:gd name="connsiteY24" fmla="*/ 57531 h 344995"/>
              <a:gd name="connsiteX25" fmla="*/ 198787 w 477107"/>
              <a:gd name="connsiteY25" fmla="*/ 42958 h 344995"/>
              <a:gd name="connsiteX26" fmla="*/ 325755 w 477107"/>
              <a:gd name="connsiteY26" fmla="*/ 57531 h 344995"/>
              <a:gd name="connsiteX27" fmla="*/ 198787 w 477107"/>
              <a:gd name="connsiteY27" fmla="*/ 72104 h 344995"/>
              <a:gd name="connsiteX28" fmla="*/ 71818 w 477107"/>
              <a:gd name="connsiteY28" fmla="*/ 57531 h 344995"/>
              <a:gd name="connsiteX29" fmla="*/ 286798 w 477107"/>
              <a:gd name="connsiteY29" fmla="*/ 109061 h 344995"/>
              <a:gd name="connsiteX30" fmla="*/ 286798 w 477107"/>
              <a:gd name="connsiteY30" fmla="*/ 142494 h 344995"/>
              <a:gd name="connsiteX31" fmla="*/ 277940 w 477107"/>
              <a:gd name="connsiteY31" fmla="*/ 142399 h 344995"/>
              <a:gd name="connsiteX32" fmla="*/ 181737 w 477107"/>
              <a:gd name="connsiteY32" fmla="*/ 149638 h 344995"/>
              <a:gd name="connsiteX33" fmla="*/ 182689 w 477107"/>
              <a:gd name="connsiteY33" fmla="*/ 114776 h 344995"/>
              <a:gd name="connsiteX34" fmla="*/ 198787 w 477107"/>
              <a:gd name="connsiteY34" fmla="*/ 115062 h 344995"/>
              <a:gd name="connsiteX35" fmla="*/ 286893 w 477107"/>
              <a:gd name="connsiteY35" fmla="*/ 109061 h 344995"/>
              <a:gd name="connsiteX36" fmla="*/ 115157 w 477107"/>
              <a:gd name="connsiteY36" fmla="*/ 109633 h 344995"/>
              <a:gd name="connsiteX37" fmla="*/ 139541 w 477107"/>
              <a:gd name="connsiteY37" fmla="*/ 112300 h 344995"/>
              <a:gd name="connsiteX38" fmla="*/ 138493 w 477107"/>
              <a:gd name="connsiteY38" fmla="*/ 156782 h 344995"/>
              <a:gd name="connsiteX39" fmla="*/ 115062 w 477107"/>
              <a:gd name="connsiteY39" fmla="*/ 153638 h 344995"/>
              <a:gd name="connsiteX40" fmla="*/ 115062 w 477107"/>
              <a:gd name="connsiteY40" fmla="*/ 109633 h 344995"/>
              <a:gd name="connsiteX41" fmla="*/ 152876 w 477107"/>
              <a:gd name="connsiteY41" fmla="*/ 285845 h 344995"/>
              <a:gd name="connsiteX42" fmla="*/ 124111 w 477107"/>
              <a:gd name="connsiteY42" fmla="*/ 271367 h 344995"/>
              <a:gd name="connsiteX43" fmla="*/ 124111 w 477107"/>
              <a:gd name="connsiteY43" fmla="*/ 236029 h 344995"/>
              <a:gd name="connsiteX44" fmla="*/ 152876 w 477107"/>
              <a:gd name="connsiteY44" fmla="*/ 244316 h 344995"/>
              <a:gd name="connsiteX45" fmla="*/ 152876 w 477107"/>
              <a:gd name="connsiteY45" fmla="*/ 285845 h 344995"/>
              <a:gd name="connsiteX46" fmla="*/ 218599 w 477107"/>
              <a:gd name="connsiteY46" fmla="*/ 298990 h 344995"/>
              <a:gd name="connsiteX47" fmla="*/ 195739 w 477107"/>
              <a:gd name="connsiteY47" fmla="*/ 295847 h 344995"/>
              <a:gd name="connsiteX48" fmla="*/ 195739 w 477107"/>
              <a:gd name="connsiteY48" fmla="*/ 252032 h 344995"/>
              <a:gd name="connsiteX49" fmla="*/ 218599 w 477107"/>
              <a:gd name="connsiteY49" fmla="*/ 254603 h 344995"/>
              <a:gd name="connsiteX50" fmla="*/ 218599 w 477107"/>
              <a:gd name="connsiteY50" fmla="*/ 298990 h 344995"/>
              <a:gd name="connsiteX51" fmla="*/ 367379 w 477107"/>
              <a:gd name="connsiteY51" fmla="*/ 295180 h 344995"/>
              <a:gd name="connsiteX52" fmla="*/ 279368 w 477107"/>
              <a:gd name="connsiteY52" fmla="*/ 302228 h 344995"/>
              <a:gd name="connsiteX53" fmla="*/ 261461 w 477107"/>
              <a:gd name="connsiteY53" fmla="*/ 301943 h 344995"/>
              <a:gd name="connsiteX54" fmla="*/ 261461 w 477107"/>
              <a:gd name="connsiteY54" fmla="*/ 257080 h 344995"/>
              <a:gd name="connsiteX55" fmla="*/ 278035 w 477107"/>
              <a:gd name="connsiteY55" fmla="*/ 257366 h 344995"/>
              <a:gd name="connsiteX56" fmla="*/ 367379 w 477107"/>
              <a:gd name="connsiteY56" fmla="*/ 251174 h 344995"/>
              <a:gd name="connsiteX57" fmla="*/ 367379 w 477107"/>
              <a:gd name="connsiteY57" fmla="*/ 295275 h 344995"/>
              <a:gd name="connsiteX58" fmla="*/ 278035 w 477107"/>
              <a:gd name="connsiteY58" fmla="*/ 214503 h 344995"/>
              <a:gd name="connsiteX59" fmla="*/ 151448 w 477107"/>
              <a:gd name="connsiteY59" fmla="*/ 199930 h 344995"/>
              <a:gd name="connsiteX60" fmla="*/ 278035 w 477107"/>
              <a:gd name="connsiteY60" fmla="*/ 185357 h 344995"/>
              <a:gd name="connsiteX61" fmla="*/ 404622 w 477107"/>
              <a:gd name="connsiteY61" fmla="*/ 199930 h 344995"/>
              <a:gd name="connsiteX62" fmla="*/ 278035 w 477107"/>
              <a:gd name="connsiteY62" fmla="*/ 214503 h 344995"/>
              <a:gd name="connsiteX63" fmla="*/ 434530 w 477107"/>
              <a:gd name="connsiteY63" fmla="*/ 271463 h 344995"/>
              <a:gd name="connsiteX64" fmla="*/ 410242 w 477107"/>
              <a:gd name="connsiteY64" fmla="*/ 284417 h 344995"/>
              <a:gd name="connsiteX65" fmla="*/ 410242 w 477107"/>
              <a:gd name="connsiteY65" fmla="*/ 242602 h 344995"/>
              <a:gd name="connsiteX66" fmla="*/ 434530 w 477107"/>
              <a:gd name="connsiteY66" fmla="*/ 235172 h 344995"/>
              <a:gd name="connsiteX67" fmla="*/ 434530 w 477107"/>
              <a:gd name="connsiteY67" fmla="*/ 27155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7107" h="344995">
                <a:moveTo>
                  <a:pt x="476059" y="199930"/>
                </a:moveTo>
                <a:cubicBezTo>
                  <a:pt x="476059" y="199930"/>
                  <a:pt x="476059" y="199835"/>
                  <a:pt x="476059" y="199739"/>
                </a:cubicBezTo>
                <a:cubicBezTo>
                  <a:pt x="476059" y="180023"/>
                  <a:pt x="441865" y="162687"/>
                  <a:pt x="389763" y="152305"/>
                </a:cubicBezTo>
                <a:cubicBezTo>
                  <a:pt x="394240" y="145923"/>
                  <a:pt x="396811" y="138684"/>
                  <a:pt x="396811" y="130683"/>
                </a:cubicBezTo>
                <a:lnTo>
                  <a:pt x="397383" y="57436"/>
                </a:lnTo>
                <a:cubicBezTo>
                  <a:pt x="397383" y="25718"/>
                  <a:pt x="308420" y="0"/>
                  <a:pt x="198691" y="0"/>
                </a:cubicBezTo>
                <a:cubicBezTo>
                  <a:pt x="88964" y="0"/>
                  <a:pt x="0" y="25718"/>
                  <a:pt x="0" y="57436"/>
                </a:cubicBezTo>
                <a:lnTo>
                  <a:pt x="571" y="130683"/>
                </a:lnTo>
                <a:cubicBezTo>
                  <a:pt x="571" y="161449"/>
                  <a:pt x="37147" y="180023"/>
                  <a:pt x="82391" y="190595"/>
                </a:cubicBezTo>
                <a:cubicBezTo>
                  <a:pt x="80772" y="193548"/>
                  <a:pt x="79629" y="196596"/>
                  <a:pt x="79629" y="199739"/>
                </a:cubicBezTo>
                <a:lnTo>
                  <a:pt x="81058" y="272987"/>
                </a:lnTo>
                <a:cubicBezTo>
                  <a:pt x="81058" y="329756"/>
                  <a:pt x="205550" y="344996"/>
                  <a:pt x="279083" y="344996"/>
                </a:cubicBezTo>
                <a:cubicBezTo>
                  <a:pt x="352616" y="344996"/>
                  <a:pt x="477107" y="329851"/>
                  <a:pt x="477107" y="272987"/>
                </a:cubicBezTo>
                <a:lnTo>
                  <a:pt x="475869" y="199930"/>
                </a:lnTo>
                <a:close/>
                <a:moveTo>
                  <a:pt x="330422" y="100394"/>
                </a:moveTo>
                <a:cubicBezTo>
                  <a:pt x="338900" y="98203"/>
                  <a:pt x="346901" y="95917"/>
                  <a:pt x="353949" y="93345"/>
                </a:cubicBezTo>
                <a:lnTo>
                  <a:pt x="353949" y="129064"/>
                </a:lnTo>
                <a:cubicBezTo>
                  <a:pt x="351282" y="132398"/>
                  <a:pt x="343186" y="137160"/>
                  <a:pt x="329946" y="141827"/>
                </a:cubicBezTo>
                <a:lnTo>
                  <a:pt x="330422" y="100298"/>
                </a:lnTo>
                <a:close/>
                <a:moveTo>
                  <a:pt x="72295" y="143542"/>
                </a:moveTo>
                <a:cubicBezTo>
                  <a:pt x="56102" y="138303"/>
                  <a:pt x="46482" y="132874"/>
                  <a:pt x="43529" y="129064"/>
                </a:cubicBezTo>
                <a:lnTo>
                  <a:pt x="43529" y="93345"/>
                </a:lnTo>
                <a:cubicBezTo>
                  <a:pt x="52102" y="96393"/>
                  <a:pt x="61722" y="99251"/>
                  <a:pt x="72295" y="101727"/>
                </a:cubicBezTo>
                <a:lnTo>
                  <a:pt x="72295" y="143447"/>
                </a:lnTo>
                <a:close/>
                <a:moveTo>
                  <a:pt x="71818" y="57531"/>
                </a:moveTo>
                <a:cubicBezTo>
                  <a:pt x="99536" y="49816"/>
                  <a:pt x="142780" y="42958"/>
                  <a:pt x="198787" y="42958"/>
                </a:cubicBezTo>
                <a:cubicBezTo>
                  <a:pt x="254794" y="42958"/>
                  <a:pt x="298037" y="49911"/>
                  <a:pt x="325755" y="57531"/>
                </a:cubicBezTo>
                <a:cubicBezTo>
                  <a:pt x="298037" y="65246"/>
                  <a:pt x="254794" y="72104"/>
                  <a:pt x="198787" y="72104"/>
                </a:cubicBezTo>
                <a:cubicBezTo>
                  <a:pt x="142780" y="72104"/>
                  <a:pt x="99536" y="65151"/>
                  <a:pt x="71818" y="57531"/>
                </a:cubicBezTo>
                <a:close/>
                <a:moveTo>
                  <a:pt x="286798" y="109061"/>
                </a:moveTo>
                <a:lnTo>
                  <a:pt x="286798" y="142494"/>
                </a:lnTo>
                <a:cubicBezTo>
                  <a:pt x="283845" y="142494"/>
                  <a:pt x="280987" y="142399"/>
                  <a:pt x="277940" y="142399"/>
                </a:cubicBezTo>
                <a:cubicBezTo>
                  <a:pt x="242983" y="142399"/>
                  <a:pt x="210217" y="145066"/>
                  <a:pt x="181737" y="149638"/>
                </a:cubicBezTo>
                <a:lnTo>
                  <a:pt x="182689" y="114776"/>
                </a:lnTo>
                <a:cubicBezTo>
                  <a:pt x="188024" y="114872"/>
                  <a:pt x="193358" y="115062"/>
                  <a:pt x="198787" y="115062"/>
                </a:cubicBezTo>
                <a:cubicBezTo>
                  <a:pt x="230410" y="115062"/>
                  <a:pt x="260318" y="112871"/>
                  <a:pt x="286893" y="109061"/>
                </a:cubicBezTo>
                <a:close/>
                <a:moveTo>
                  <a:pt x="115157" y="109633"/>
                </a:moveTo>
                <a:cubicBezTo>
                  <a:pt x="123063" y="110681"/>
                  <a:pt x="131159" y="111538"/>
                  <a:pt x="139541" y="112300"/>
                </a:cubicBezTo>
                <a:lnTo>
                  <a:pt x="138493" y="156782"/>
                </a:lnTo>
                <a:cubicBezTo>
                  <a:pt x="130111" y="155829"/>
                  <a:pt x="122396" y="154781"/>
                  <a:pt x="115062" y="153638"/>
                </a:cubicBezTo>
                <a:lnTo>
                  <a:pt x="115062" y="109633"/>
                </a:lnTo>
                <a:close/>
                <a:moveTo>
                  <a:pt x="152876" y="285845"/>
                </a:moveTo>
                <a:cubicBezTo>
                  <a:pt x="136779" y="280607"/>
                  <a:pt x="127063" y="275177"/>
                  <a:pt x="124111" y="271367"/>
                </a:cubicBezTo>
                <a:lnTo>
                  <a:pt x="124111" y="236029"/>
                </a:lnTo>
                <a:cubicBezTo>
                  <a:pt x="132683" y="239078"/>
                  <a:pt x="142304" y="241840"/>
                  <a:pt x="152876" y="244316"/>
                </a:cubicBezTo>
                <a:lnTo>
                  <a:pt x="152876" y="285845"/>
                </a:lnTo>
                <a:close/>
                <a:moveTo>
                  <a:pt x="218599" y="298990"/>
                </a:moveTo>
                <a:cubicBezTo>
                  <a:pt x="210407" y="298133"/>
                  <a:pt x="202883" y="296990"/>
                  <a:pt x="195739" y="295847"/>
                </a:cubicBezTo>
                <a:lnTo>
                  <a:pt x="195739" y="252032"/>
                </a:lnTo>
                <a:cubicBezTo>
                  <a:pt x="203073" y="252984"/>
                  <a:pt x="210788" y="253841"/>
                  <a:pt x="218599" y="254603"/>
                </a:cubicBezTo>
                <a:lnTo>
                  <a:pt x="218599" y="298990"/>
                </a:lnTo>
                <a:close/>
                <a:moveTo>
                  <a:pt x="367379" y="295180"/>
                </a:moveTo>
                <a:cubicBezTo>
                  <a:pt x="343948" y="299276"/>
                  <a:pt x="314611" y="302228"/>
                  <a:pt x="279368" y="302228"/>
                </a:cubicBezTo>
                <a:cubicBezTo>
                  <a:pt x="273177" y="302228"/>
                  <a:pt x="267272" y="302228"/>
                  <a:pt x="261461" y="301943"/>
                </a:cubicBezTo>
                <a:lnTo>
                  <a:pt x="261461" y="257080"/>
                </a:lnTo>
                <a:cubicBezTo>
                  <a:pt x="266986" y="257175"/>
                  <a:pt x="272415" y="257366"/>
                  <a:pt x="278035" y="257366"/>
                </a:cubicBezTo>
                <a:cubicBezTo>
                  <a:pt x="310229" y="257366"/>
                  <a:pt x="340614" y="255079"/>
                  <a:pt x="367379" y="251174"/>
                </a:cubicBezTo>
                <a:lnTo>
                  <a:pt x="367379" y="295275"/>
                </a:lnTo>
                <a:close/>
                <a:moveTo>
                  <a:pt x="278035" y="214503"/>
                </a:moveTo>
                <a:cubicBezTo>
                  <a:pt x="222218" y="214503"/>
                  <a:pt x="179070" y="207550"/>
                  <a:pt x="151448" y="199930"/>
                </a:cubicBezTo>
                <a:cubicBezTo>
                  <a:pt x="179070" y="192215"/>
                  <a:pt x="222218" y="185357"/>
                  <a:pt x="278035" y="185357"/>
                </a:cubicBezTo>
                <a:cubicBezTo>
                  <a:pt x="333851" y="185357"/>
                  <a:pt x="377000" y="192310"/>
                  <a:pt x="404622" y="199930"/>
                </a:cubicBezTo>
                <a:cubicBezTo>
                  <a:pt x="377000" y="207645"/>
                  <a:pt x="333851" y="214503"/>
                  <a:pt x="278035" y="214503"/>
                </a:cubicBezTo>
                <a:close/>
                <a:moveTo>
                  <a:pt x="434530" y="271463"/>
                </a:moveTo>
                <a:cubicBezTo>
                  <a:pt x="431863" y="274796"/>
                  <a:pt x="423672" y="279559"/>
                  <a:pt x="410242" y="284417"/>
                </a:cubicBezTo>
                <a:lnTo>
                  <a:pt x="410242" y="242602"/>
                </a:lnTo>
                <a:cubicBezTo>
                  <a:pt x="419005" y="240316"/>
                  <a:pt x="427292" y="237839"/>
                  <a:pt x="434530" y="235172"/>
                </a:cubicBezTo>
                <a:lnTo>
                  <a:pt x="434530" y="27155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3" name="Freeform: Shape 24">
            <a:extLst>
              <a:ext uri="{FF2B5EF4-FFF2-40B4-BE49-F238E27FC236}">
                <a16:creationId xmlns:a16="http://schemas.microsoft.com/office/drawing/2014/main" id="{39036692-8EC8-173F-DACE-5304FD492B16}"/>
              </a:ext>
            </a:extLst>
          </p:cNvPr>
          <p:cNvSpPr/>
          <p:nvPr userDrawn="1"/>
        </p:nvSpPr>
        <p:spPr>
          <a:xfrm>
            <a:off x="10357243" y="5240553"/>
            <a:ext cx="302465" cy="354010"/>
          </a:xfrm>
          <a:custGeom>
            <a:avLst/>
            <a:gdLst>
              <a:gd name="connsiteX0" fmla="*/ 125539 w 406907"/>
              <a:gd name="connsiteY0" fmla="*/ 0 h 476250"/>
              <a:gd name="connsiteX1" fmla="*/ 0 w 406907"/>
              <a:gd name="connsiteY1" fmla="*/ 125539 h 476250"/>
              <a:gd name="connsiteX2" fmla="*/ 0 w 406907"/>
              <a:gd name="connsiteY2" fmla="*/ 476250 h 476250"/>
              <a:gd name="connsiteX3" fmla="*/ 406908 w 406907"/>
              <a:gd name="connsiteY3" fmla="*/ 476250 h 476250"/>
              <a:gd name="connsiteX4" fmla="*/ 406908 w 406907"/>
              <a:gd name="connsiteY4" fmla="*/ 0 h 476250"/>
              <a:gd name="connsiteX5" fmla="*/ 125539 w 406907"/>
              <a:gd name="connsiteY5" fmla="*/ 0 h 476250"/>
              <a:gd name="connsiteX6" fmla="*/ 349758 w 406907"/>
              <a:gd name="connsiteY6" fmla="*/ 419100 h 476250"/>
              <a:gd name="connsiteX7" fmla="*/ 57150 w 406907"/>
              <a:gd name="connsiteY7" fmla="*/ 419100 h 476250"/>
              <a:gd name="connsiteX8" fmla="*/ 57150 w 406907"/>
              <a:gd name="connsiteY8" fmla="*/ 125539 h 476250"/>
              <a:gd name="connsiteX9" fmla="*/ 125539 w 406907"/>
              <a:gd name="connsiteY9" fmla="*/ 57150 h 476250"/>
              <a:gd name="connsiteX10" fmla="*/ 349758 w 406907"/>
              <a:gd name="connsiteY10" fmla="*/ 57150 h 476250"/>
              <a:gd name="connsiteX11" fmla="*/ 349758 w 406907"/>
              <a:gd name="connsiteY11" fmla="*/ 419100 h 476250"/>
              <a:gd name="connsiteX12" fmla="*/ 109633 w 406907"/>
              <a:gd name="connsiteY12" fmla="*/ 178594 h 476250"/>
              <a:gd name="connsiteX13" fmla="*/ 252793 w 406907"/>
              <a:gd name="connsiteY13" fmla="*/ 178594 h 476250"/>
              <a:gd name="connsiteX14" fmla="*/ 252793 w 406907"/>
              <a:gd name="connsiteY14" fmla="*/ 121444 h 476250"/>
              <a:gd name="connsiteX15" fmla="*/ 109633 w 406907"/>
              <a:gd name="connsiteY15" fmla="*/ 121444 h 476250"/>
              <a:gd name="connsiteX16" fmla="*/ 109633 w 406907"/>
              <a:gd name="connsiteY16" fmla="*/ 178594 h 476250"/>
              <a:gd name="connsiteX17" fmla="*/ 109633 w 406907"/>
              <a:gd name="connsiteY17" fmla="*/ 275939 h 476250"/>
              <a:gd name="connsiteX18" fmla="*/ 297180 w 406907"/>
              <a:gd name="connsiteY18" fmla="*/ 275939 h 476250"/>
              <a:gd name="connsiteX19" fmla="*/ 297180 w 406907"/>
              <a:gd name="connsiteY19" fmla="*/ 218789 h 476250"/>
              <a:gd name="connsiteX20" fmla="*/ 109633 w 406907"/>
              <a:gd name="connsiteY20" fmla="*/ 218789 h 476250"/>
              <a:gd name="connsiteX21" fmla="*/ 109633 w 406907"/>
              <a:gd name="connsiteY21" fmla="*/ 275939 h 476250"/>
              <a:gd name="connsiteX22" fmla="*/ 109633 w 406907"/>
              <a:gd name="connsiteY22" fmla="*/ 373285 h 476250"/>
              <a:gd name="connsiteX23" fmla="*/ 229552 w 406907"/>
              <a:gd name="connsiteY23" fmla="*/ 373285 h 476250"/>
              <a:gd name="connsiteX24" fmla="*/ 229552 w 406907"/>
              <a:gd name="connsiteY24" fmla="*/ 316135 h 476250"/>
              <a:gd name="connsiteX25" fmla="*/ 109633 w 406907"/>
              <a:gd name="connsiteY25" fmla="*/ 316135 h 476250"/>
              <a:gd name="connsiteX26" fmla="*/ 109633 w 406907"/>
              <a:gd name="connsiteY26" fmla="*/ 37328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907" h="476250">
                <a:moveTo>
                  <a:pt x="125539" y="0"/>
                </a:moveTo>
                <a:cubicBezTo>
                  <a:pt x="56197" y="0"/>
                  <a:pt x="0" y="56197"/>
                  <a:pt x="0" y="125539"/>
                </a:cubicBezTo>
                <a:lnTo>
                  <a:pt x="0" y="476250"/>
                </a:lnTo>
                <a:lnTo>
                  <a:pt x="406908" y="476250"/>
                </a:lnTo>
                <a:lnTo>
                  <a:pt x="406908" y="0"/>
                </a:lnTo>
                <a:lnTo>
                  <a:pt x="125539" y="0"/>
                </a:lnTo>
                <a:close/>
                <a:moveTo>
                  <a:pt x="349758" y="419100"/>
                </a:moveTo>
                <a:lnTo>
                  <a:pt x="57150" y="419100"/>
                </a:lnTo>
                <a:lnTo>
                  <a:pt x="57150" y="125539"/>
                </a:lnTo>
                <a:cubicBezTo>
                  <a:pt x="57150" y="87821"/>
                  <a:pt x="87820" y="57150"/>
                  <a:pt x="125539" y="57150"/>
                </a:cubicBezTo>
                <a:lnTo>
                  <a:pt x="349758" y="57150"/>
                </a:lnTo>
                <a:lnTo>
                  <a:pt x="349758" y="419100"/>
                </a:lnTo>
                <a:close/>
                <a:moveTo>
                  <a:pt x="109633" y="178594"/>
                </a:moveTo>
                <a:lnTo>
                  <a:pt x="252793" y="178594"/>
                </a:lnTo>
                <a:lnTo>
                  <a:pt x="252793" y="121444"/>
                </a:lnTo>
                <a:lnTo>
                  <a:pt x="109633" y="121444"/>
                </a:lnTo>
                <a:lnTo>
                  <a:pt x="109633" y="178594"/>
                </a:lnTo>
                <a:close/>
                <a:moveTo>
                  <a:pt x="109633" y="275939"/>
                </a:moveTo>
                <a:lnTo>
                  <a:pt x="297180" y="275939"/>
                </a:lnTo>
                <a:lnTo>
                  <a:pt x="297180" y="218789"/>
                </a:lnTo>
                <a:lnTo>
                  <a:pt x="109633" y="218789"/>
                </a:lnTo>
                <a:lnTo>
                  <a:pt x="109633" y="275939"/>
                </a:lnTo>
                <a:close/>
                <a:moveTo>
                  <a:pt x="109633" y="373285"/>
                </a:moveTo>
                <a:lnTo>
                  <a:pt x="229552" y="373285"/>
                </a:lnTo>
                <a:lnTo>
                  <a:pt x="229552" y="316135"/>
                </a:lnTo>
                <a:lnTo>
                  <a:pt x="109633" y="316135"/>
                </a:lnTo>
                <a:lnTo>
                  <a:pt x="109633" y="37328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4" name="Freeform: Shape 23">
            <a:extLst>
              <a:ext uri="{FF2B5EF4-FFF2-40B4-BE49-F238E27FC236}">
                <a16:creationId xmlns:a16="http://schemas.microsoft.com/office/drawing/2014/main" id="{5F69087C-4710-00BC-013B-5F21CDE3154B}"/>
              </a:ext>
            </a:extLst>
          </p:cNvPr>
          <p:cNvSpPr/>
          <p:nvPr userDrawn="1"/>
        </p:nvSpPr>
        <p:spPr>
          <a:xfrm>
            <a:off x="8764090" y="5239527"/>
            <a:ext cx="356115" cy="356063"/>
          </a:xfrm>
          <a:custGeom>
            <a:avLst/>
            <a:gdLst>
              <a:gd name="connsiteX0" fmla="*/ 388525 w 479082"/>
              <a:gd name="connsiteY0" fmla="*/ 0 h 479012"/>
              <a:gd name="connsiteX1" fmla="*/ 384905 w 479082"/>
              <a:gd name="connsiteY1" fmla="*/ 0 h 479012"/>
              <a:gd name="connsiteX2" fmla="*/ 254889 w 479082"/>
              <a:gd name="connsiteY2" fmla="*/ 5144 h 479012"/>
              <a:gd name="connsiteX3" fmla="*/ 0 w 479082"/>
              <a:gd name="connsiteY3" fmla="*/ 260033 h 479012"/>
              <a:gd name="connsiteX4" fmla="*/ 218980 w 479082"/>
              <a:gd name="connsiteY4" fmla="*/ 479012 h 479012"/>
              <a:gd name="connsiteX5" fmla="*/ 473869 w 479082"/>
              <a:gd name="connsiteY5" fmla="*/ 224123 h 479012"/>
              <a:gd name="connsiteX6" fmla="*/ 479012 w 479082"/>
              <a:gd name="connsiteY6" fmla="*/ 94107 h 479012"/>
              <a:gd name="connsiteX7" fmla="*/ 388620 w 479082"/>
              <a:gd name="connsiteY7" fmla="*/ 0 h 479012"/>
              <a:gd name="connsiteX8" fmla="*/ 417576 w 479082"/>
              <a:gd name="connsiteY8" fmla="*/ 199549 h 479012"/>
              <a:gd name="connsiteX9" fmla="*/ 218980 w 479082"/>
              <a:gd name="connsiteY9" fmla="*/ 398145 h 479012"/>
              <a:gd name="connsiteX10" fmla="*/ 80867 w 479082"/>
              <a:gd name="connsiteY10" fmla="*/ 260033 h 479012"/>
              <a:gd name="connsiteX11" fmla="*/ 279463 w 479082"/>
              <a:gd name="connsiteY11" fmla="*/ 61436 h 479012"/>
              <a:gd name="connsiteX12" fmla="*/ 387191 w 479082"/>
              <a:gd name="connsiteY12" fmla="*/ 57150 h 479012"/>
              <a:gd name="connsiteX13" fmla="*/ 388620 w 479082"/>
              <a:gd name="connsiteY13" fmla="*/ 57150 h 479012"/>
              <a:gd name="connsiteX14" fmla="*/ 412623 w 479082"/>
              <a:gd name="connsiteY14" fmla="*/ 67437 h 479012"/>
              <a:gd name="connsiteX15" fmla="*/ 421957 w 479082"/>
              <a:gd name="connsiteY15" fmla="*/ 91916 h 479012"/>
              <a:gd name="connsiteX16" fmla="*/ 417671 w 479082"/>
              <a:gd name="connsiteY16" fmla="*/ 199644 h 479012"/>
              <a:gd name="connsiteX17" fmla="*/ 356997 w 479082"/>
              <a:gd name="connsiteY17" fmla="*/ 94679 h 479012"/>
              <a:gd name="connsiteX18" fmla="*/ 328613 w 479082"/>
              <a:gd name="connsiteY18" fmla="*/ 123063 h 479012"/>
              <a:gd name="connsiteX19" fmla="*/ 356997 w 479082"/>
              <a:gd name="connsiteY19" fmla="*/ 151448 h 479012"/>
              <a:gd name="connsiteX20" fmla="*/ 385381 w 479082"/>
              <a:gd name="connsiteY20" fmla="*/ 123063 h 479012"/>
              <a:gd name="connsiteX21" fmla="*/ 356997 w 479082"/>
              <a:gd name="connsiteY21" fmla="*/ 94679 h 47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082" h="479012">
                <a:moveTo>
                  <a:pt x="388525" y="0"/>
                </a:moveTo>
                <a:cubicBezTo>
                  <a:pt x="387287" y="0"/>
                  <a:pt x="386144" y="0"/>
                  <a:pt x="384905" y="0"/>
                </a:cubicBezTo>
                <a:lnTo>
                  <a:pt x="254889" y="5144"/>
                </a:lnTo>
                <a:lnTo>
                  <a:pt x="0" y="260033"/>
                </a:lnTo>
                <a:lnTo>
                  <a:pt x="218980" y="479012"/>
                </a:lnTo>
                <a:lnTo>
                  <a:pt x="473869" y="224123"/>
                </a:lnTo>
                <a:lnTo>
                  <a:pt x="479012" y="94107"/>
                </a:lnTo>
                <a:cubicBezTo>
                  <a:pt x="481013" y="42577"/>
                  <a:pt x="439769" y="0"/>
                  <a:pt x="388620" y="0"/>
                </a:cubicBezTo>
                <a:close/>
                <a:moveTo>
                  <a:pt x="417576" y="199549"/>
                </a:moveTo>
                <a:lnTo>
                  <a:pt x="218980" y="398145"/>
                </a:lnTo>
                <a:lnTo>
                  <a:pt x="80867" y="260033"/>
                </a:lnTo>
                <a:lnTo>
                  <a:pt x="279463" y="61436"/>
                </a:lnTo>
                <a:lnTo>
                  <a:pt x="387191" y="57150"/>
                </a:lnTo>
                <a:cubicBezTo>
                  <a:pt x="387191" y="57150"/>
                  <a:pt x="388144" y="57150"/>
                  <a:pt x="388620" y="57150"/>
                </a:cubicBezTo>
                <a:cubicBezTo>
                  <a:pt x="397764" y="57150"/>
                  <a:pt x="406241" y="60770"/>
                  <a:pt x="412623" y="67437"/>
                </a:cubicBezTo>
                <a:cubicBezTo>
                  <a:pt x="416338" y="71247"/>
                  <a:pt x="422434" y="79534"/>
                  <a:pt x="421957" y="91916"/>
                </a:cubicBezTo>
                <a:lnTo>
                  <a:pt x="417671" y="199644"/>
                </a:lnTo>
                <a:close/>
                <a:moveTo>
                  <a:pt x="356997" y="94679"/>
                </a:moveTo>
                <a:cubicBezTo>
                  <a:pt x="341376" y="94679"/>
                  <a:pt x="328613" y="107347"/>
                  <a:pt x="328613" y="123063"/>
                </a:cubicBezTo>
                <a:cubicBezTo>
                  <a:pt x="328613" y="138779"/>
                  <a:pt x="341281" y="151448"/>
                  <a:pt x="356997" y="151448"/>
                </a:cubicBezTo>
                <a:cubicBezTo>
                  <a:pt x="372713" y="151448"/>
                  <a:pt x="385381" y="138779"/>
                  <a:pt x="385381" y="123063"/>
                </a:cubicBezTo>
                <a:cubicBezTo>
                  <a:pt x="385381" y="107347"/>
                  <a:pt x="372713" y="94679"/>
                  <a:pt x="356997" y="94679"/>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5" name="Freeform: Shape 22">
            <a:extLst>
              <a:ext uri="{FF2B5EF4-FFF2-40B4-BE49-F238E27FC236}">
                <a16:creationId xmlns:a16="http://schemas.microsoft.com/office/drawing/2014/main" id="{96643A16-2345-6001-08BD-88E59BEF2CD1}"/>
              </a:ext>
            </a:extLst>
          </p:cNvPr>
          <p:cNvSpPr/>
          <p:nvPr userDrawn="1"/>
        </p:nvSpPr>
        <p:spPr>
          <a:xfrm>
            <a:off x="7220244" y="5240553"/>
            <a:ext cx="297226" cy="354010"/>
          </a:xfrm>
          <a:custGeom>
            <a:avLst/>
            <a:gdLst>
              <a:gd name="connsiteX0" fmla="*/ 198311 w 399859"/>
              <a:gd name="connsiteY0" fmla="*/ 364046 h 476250"/>
              <a:gd name="connsiteX1" fmla="*/ 305181 w 399859"/>
              <a:gd name="connsiteY1" fmla="*/ 257175 h 476250"/>
              <a:gd name="connsiteX2" fmla="*/ 305181 w 399859"/>
              <a:gd name="connsiteY2" fmla="*/ 106871 h 476250"/>
              <a:gd name="connsiteX3" fmla="*/ 198311 w 399859"/>
              <a:gd name="connsiteY3" fmla="*/ 0 h 476250"/>
              <a:gd name="connsiteX4" fmla="*/ 91440 w 399859"/>
              <a:gd name="connsiteY4" fmla="*/ 106871 h 476250"/>
              <a:gd name="connsiteX5" fmla="*/ 91440 w 399859"/>
              <a:gd name="connsiteY5" fmla="*/ 257175 h 476250"/>
              <a:gd name="connsiteX6" fmla="*/ 198311 w 399859"/>
              <a:gd name="connsiteY6" fmla="*/ 364046 h 476250"/>
              <a:gd name="connsiteX7" fmla="*/ 148590 w 399859"/>
              <a:gd name="connsiteY7" fmla="*/ 106871 h 476250"/>
              <a:gd name="connsiteX8" fmla="*/ 198311 w 399859"/>
              <a:gd name="connsiteY8" fmla="*/ 57150 h 476250"/>
              <a:gd name="connsiteX9" fmla="*/ 248031 w 399859"/>
              <a:gd name="connsiteY9" fmla="*/ 106871 h 476250"/>
              <a:gd name="connsiteX10" fmla="*/ 248031 w 399859"/>
              <a:gd name="connsiteY10" fmla="*/ 257175 h 476250"/>
              <a:gd name="connsiteX11" fmla="*/ 198311 w 399859"/>
              <a:gd name="connsiteY11" fmla="*/ 306896 h 476250"/>
              <a:gd name="connsiteX12" fmla="*/ 148590 w 399859"/>
              <a:gd name="connsiteY12" fmla="*/ 257175 h 476250"/>
              <a:gd name="connsiteX13" fmla="*/ 148590 w 399859"/>
              <a:gd name="connsiteY13" fmla="*/ 106871 h 476250"/>
              <a:gd name="connsiteX14" fmla="*/ 342710 w 399859"/>
              <a:gd name="connsiteY14" fmla="*/ 194119 h 476250"/>
              <a:gd name="connsiteX15" fmla="*/ 342710 w 399859"/>
              <a:gd name="connsiteY15" fmla="*/ 248793 h 476250"/>
              <a:gd name="connsiteX16" fmla="*/ 199930 w 399859"/>
              <a:gd name="connsiteY16" fmla="*/ 391573 h 476250"/>
              <a:gd name="connsiteX17" fmla="*/ 57150 w 399859"/>
              <a:gd name="connsiteY17" fmla="*/ 248793 h 476250"/>
              <a:gd name="connsiteX18" fmla="*/ 57150 w 399859"/>
              <a:gd name="connsiteY18" fmla="*/ 194119 h 476250"/>
              <a:gd name="connsiteX19" fmla="*/ 0 w 399859"/>
              <a:gd name="connsiteY19" fmla="*/ 194119 h 476250"/>
              <a:gd name="connsiteX20" fmla="*/ 0 w 399859"/>
              <a:gd name="connsiteY20" fmla="*/ 248793 h 476250"/>
              <a:gd name="connsiteX21" fmla="*/ 170307 w 399859"/>
              <a:gd name="connsiteY21" fmla="*/ 446246 h 476250"/>
              <a:gd name="connsiteX22" fmla="*/ 170307 w 399859"/>
              <a:gd name="connsiteY22" fmla="*/ 476250 h 476250"/>
              <a:gd name="connsiteX23" fmla="*/ 227457 w 399859"/>
              <a:gd name="connsiteY23" fmla="*/ 476250 h 476250"/>
              <a:gd name="connsiteX24" fmla="*/ 227457 w 399859"/>
              <a:gd name="connsiteY24" fmla="*/ 446627 h 476250"/>
              <a:gd name="connsiteX25" fmla="*/ 399860 w 399859"/>
              <a:gd name="connsiteY25" fmla="*/ 248888 h 476250"/>
              <a:gd name="connsiteX26" fmla="*/ 399860 w 399859"/>
              <a:gd name="connsiteY26" fmla="*/ 194215 h 476250"/>
              <a:gd name="connsiteX27" fmla="*/ 342710 w 399859"/>
              <a:gd name="connsiteY27" fmla="*/ 19421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859" h="476250">
                <a:moveTo>
                  <a:pt x="198311" y="364046"/>
                </a:moveTo>
                <a:cubicBezTo>
                  <a:pt x="257366" y="364046"/>
                  <a:pt x="305181" y="316230"/>
                  <a:pt x="305181" y="257175"/>
                </a:cubicBezTo>
                <a:lnTo>
                  <a:pt x="305181" y="106871"/>
                </a:lnTo>
                <a:cubicBezTo>
                  <a:pt x="305181" y="47815"/>
                  <a:pt x="257366" y="0"/>
                  <a:pt x="198311" y="0"/>
                </a:cubicBezTo>
                <a:cubicBezTo>
                  <a:pt x="139256" y="0"/>
                  <a:pt x="91440" y="47815"/>
                  <a:pt x="91440" y="106871"/>
                </a:cubicBezTo>
                <a:lnTo>
                  <a:pt x="91440" y="257175"/>
                </a:lnTo>
                <a:cubicBezTo>
                  <a:pt x="91440" y="316230"/>
                  <a:pt x="139256" y="364046"/>
                  <a:pt x="198311" y="364046"/>
                </a:cubicBezTo>
                <a:close/>
                <a:moveTo>
                  <a:pt x="148590" y="106871"/>
                </a:moveTo>
                <a:cubicBezTo>
                  <a:pt x="148590" y="79438"/>
                  <a:pt x="170879" y="57150"/>
                  <a:pt x="198311" y="57150"/>
                </a:cubicBezTo>
                <a:cubicBezTo>
                  <a:pt x="225743" y="57150"/>
                  <a:pt x="248031" y="79438"/>
                  <a:pt x="248031" y="106871"/>
                </a:cubicBezTo>
                <a:lnTo>
                  <a:pt x="248031" y="257175"/>
                </a:lnTo>
                <a:cubicBezTo>
                  <a:pt x="248031" y="284607"/>
                  <a:pt x="225743" y="306896"/>
                  <a:pt x="198311" y="306896"/>
                </a:cubicBezTo>
                <a:cubicBezTo>
                  <a:pt x="170879" y="306896"/>
                  <a:pt x="148590" y="284607"/>
                  <a:pt x="148590" y="257175"/>
                </a:cubicBezTo>
                <a:lnTo>
                  <a:pt x="148590" y="106871"/>
                </a:lnTo>
                <a:close/>
                <a:moveTo>
                  <a:pt x="342710" y="194119"/>
                </a:moveTo>
                <a:lnTo>
                  <a:pt x="342710" y="248793"/>
                </a:lnTo>
                <a:cubicBezTo>
                  <a:pt x="342710" y="327469"/>
                  <a:pt x="278702" y="391573"/>
                  <a:pt x="199930" y="391573"/>
                </a:cubicBezTo>
                <a:cubicBezTo>
                  <a:pt x="121158" y="391573"/>
                  <a:pt x="57150" y="327565"/>
                  <a:pt x="57150" y="248793"/>
                </a:cubicBezTo>
                <a:lnTo>
                  <a:pt x="57150" y="194119"/>
                </a:lnTo>
                <a:lnTo>
                  <a:pt x="0" y="194119"/>
                </a:lnTo>
                <a:lnTo>
                  <a:pt x="0" y="248793"/>
                </a:lnTo>
                <a:cubicBezTo>
                  <a:pt x="0" y="348901"/>
                  <a:pt x="74104" y="431863"/>
                  <a:pt x="170307" y="446246"/>
                </a:cubicBezTo>
                <a:lnTo>
                  <a:pt x="170307" y="476250"/>
                </a:lnTo>
                <a:lnTo>
                  <a:pt x="227457" y="476250"/>
                </a:lnTo>
                <a:lnTo>
                  <a:pt x="227457" y="446627"/>
                </a:lnTo>
                <a:cubicBezTo>
                  <a:pt x="324707" y="433102"/>
                  <a:pt x="399860" y="349758"/>
                  <a:pt x="399860" y="248888"/>
                </a:cubicBezTo>
                <a:lnTo>
                  <a:pt x="399860" y="194215"/>
                </a:lnTo>
                <a:lnTo>
                  <a:pt x="342710" y="19421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6" name="Freeform: Shape 21">
            <a:extLst>
              <a:ext uri="{FF2B5EF4-FFF2-40B4-BE49-F238E27FC236}">
                <a16:creationId xmlns:a16="http://schemas.microsoft.com/office/drawing/2014/main" id="{0AF5BA69-F8AD-F8C9-F175-5DA1B1E140EF}"/>
              </a:ext>
            </a:extLst>
          </p:cNvPr>
          <p:cNvSpPr/>
          <p:nvPr userDrawn="1"/>
        </p:nvSpPr>
        <p:spPr>
          <a:xfrm>
            <a:off x="5606890" y="5291673"/>
            <a:ext cx="354010" cy="251771"/>
          </a:xfrm>
          <a:custGeom>
            <a:avLst/>
            <a:gdLst>
              <a:gd name="connsiteX0" fmla="*/ 147352 w 476250"/>
              <a:gd name="connsiteY0" fmla="*/ 0 h 338708"/>
              <a:gd name="connsiteX1" fmla="*/ 0 w 476250"/>
              <a:gd name="connsiteY1" fmla="*/ 147352 h 338708"/>
              <a:gd name="connsiteX2" fmla="*/ 0 w 476250"/>
              <a:gd name="connsiteY2" fmla="*/ 338709 h 338708"/>
              <a:gd name="connsiteX3" fmla="*/ 476250 w 476250"/>
              <a:gd name="connsiteY3" fmla="*/ 338709 h 338708"/>
              <a:gd name="connsiteX4" fmla="*/ 476250 w 476250"/>
              <a:gd name="connsiteY4" fmla="*/ 0 h 338708"/>
              <a:gd name="connsiteX5" fmla="*/ 147352 w 476250"/>
              <a:gd name="connsiteY5" fmla="*/ 0 h 338708"/>
              <a:gd name="connsiteX6" fmla="*/ 419100 w 476250"/>
              <a:gd name="connsiteY6" fmla="*/ 281559 h 338708"/>
              <a:gd name="connsiteX7" fmla="*/ 57150 w 476250"/>
              <a:gd name="connsiteY7" fmla="*/ 281559 h 338708"/>
              <a:gd name="connsiteX8" fmla="*/ 57150 w 476250"/>
              <a:gd name="connsiteY8" fmla="*/ 147352 h 338708"/>
              <a:gd name="connsiteX9" fmla="*/ 147352 w 476250"/>
              <a:gd name="connsiteY9" fmla="*/ 57150 h 338708"/>
              <a:gd name="connsiteX10" fmla="*/ 419100 w 476250"/>
              <a:gd name="connsiteY10" fmla="*/ 57150 h 338708"/>
              <a:gd name="connsiteX11" fmla="*/ 419100 w 476250"/>
              <a:gd name="connsiteY11" fmla="*/ 281559 h 338708"/>
              <a:gd name="connsiteX12" fmla="*/ 193929 w 476250"/>
              <a:gd name="connsiteY12" fmla="*/ 127159 h 338708"/>
              <a:gd name="connsiteX13" fmla="*/ 193929 w 476250"/>
              <a:gd name="connsiteY13" fmla="*/ 226504 h 338708"/>
              <a:gd name="connsiteX14" fmla="*/ 296323 w 476250"/>
              <a:gd name="connsiteY14" fmla="*/ 176879 h 338708"/>
              <a:gd name="connsiteX15" fmla="*/ 193929 w 476250"/>
              <a:gd name="connsiteY15" fmla="*/ 127254 h 33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38708">
                <a:moveTo>
                  <a:pt x="147352" y="0"/>
                </a:moveTo>
                <a:cubicBezTo>
                  <a:pt x="66008" y="0"/>
                  <a:pt x="0" y="66008"/>
                  <a:pt x="0" y="147352"/>
                </a:cubicBezTo>
                <a:lnTo>
                  <a:pt x="0" y="338709"/>
                </a:lnTo>
                <a:lnTo>
                  <a:pt x="476250" y="338709"/>
                </a:lnTo>
                <a:lnTo>
                  <a:pt x="476250" y="0"/>
                </a:lnTo>
                <a:lnTo>
                  <a:pt x="147352" y="0"/>
                </a:lnTo>
                <a:close/>
                <a:moveTo>
                  <a:pt x="419100" y="281559"/>
                </a:moveTo>
                <a:lnTo>
                  <a:pt x="57150" y="281559"/>
                </a:lnTo>
                <a:lnTo>
                  <a:pt x="57150" y="147352"/>
                </a:lnTo>
                <a:cubicBezTo>
                  <a:pt x="57150" y="97631"/>
                  <a:pt x="97631" y="57150"/>
                  <a:pt x="147352" y="57150"/>
                </a:cubicBezTo>
                <a:lnTo>
                  <a:pt x="419100" y="57150"/>
                </a:lnTo>
                <a:lnTo>
                  <a:pt x="419100" y="281559"/>
                </a:lnTo>
                <a:close/>
                <a:moveTo>
                  <a:pt x="193929" y="127159"/>
                </a:moveTo>
                <a:lnTo>
                  <a:pt x="193929" y="226504"/>
                </a:lnTo>
                <a:lnTo>
                  <a:pt x="296323" y="176879"/>
                </a:lnTo>
                <a:lnTo>
                  <a:pt x="193929" y="127254"/>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3" name="TextBox 2">
            <a:extLst>
              <a:ext uri="{FF2B5EF4-FFF2-40B4-BE49-F238E27FC236}">
                <a16:creationId xmlns:a16="http://schemas.microsoft.com/office/drawing/2014/main" id="{4DE9E985-F4ED-A2C8-BC7B-8B80B8170ADC}"/>
              </a:ext>
            </a:extLst>
          </p:cNvPr>
          <p:cNvSpPr txBox="1"/>
          <p:nvPr userDrawn="1"/>
        </p:nvSpPr>
        <p:spPr>
          <a:xfrm>
            <a:off x="456411" y="2451959"/>
            <a:ext cx="2691738" cy="553998"/>
          </a:xfrm>
          <a:prstGeom prst="rect">
            <a:avLst/>
          </a:prstGeom>
          <a:noFill/>
        </p:spPr>
        <p:txBody>
          <a:bodyPr wrap="square" lIns="0" tIns="0" rIns="0" bIns="0">
            <a:spAutoFit/>
          </a:bodyPr>
          <a:lstStyle/>
          <a:p>
            <a:pPr algn="l">
              <a:lnSpc>
                <a:spcPct val="100000"/>
              </a:lnSpc>
              <a:spcBef>
                <a:spcPts val="0"/>
              </a:spcBef>
              <a:spcAft>
                <a:spcPts val="0"/>
              </a:spcAft>
            </a:pPr>
            <a:r>
              <a:rPr lang="en-US" sz="1200" b="0" i="0">
                <a:solidFill>
                  <a:schemeClr val="tx2"/>
                </a:solidFill>
                <a:latin typeface="Unisys" pitchFamily="2" charset="77"/>
              </a:rPr>
              <a:t>Icon color </a:t>
            </a:r>
            <a:r>
              <a:rPr lang="en-US" sz="1200" b="0" i="0">
                <a:latin typeface="Unisys" pitchFamily="2" charset="77"/>
              </a:rPr>
              <a:t>can be changed to the following colors in the Unisys palette </a:t>
            </a:r>
            <a:r>
              <a:rPr lang="en-US" sz="1200" b="0" i="0">
                <a:solidFill>
                  <a:schemeClr val="tx2"/>
                </a:solidFill>
                <a:latin typeface="Unisys" pitchFamily="2" charset="77"/>
              </a:rPr>
              <a:t>for the dark version.</a:t>
            </a:r>
          </a:p>
        </p:txBody>
      </p:sp>
    </p:spTree>
    <p:extLst>
      <p:ext uri="{BB962C8B-B14F-4D97-AF65-F5344CB8AC3E}">
        <p14:creationId xmlns:p14="http://schemas.microsoft.com/office/powerpoint/2010/main" val="1743259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Dark">
    <p:bg>
      <p:bgRef idx="1001">
        <a:schemeClr val="bg2"/>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graphicFrame>
        <p:nvGraphicFramePr>
          <p:cNvPr id="2" name="Table 1">
            <a:extLst>
              <a:ext uri="{FF2B5EF4-FFF2-40B4-BE49-F238E27FC236}">
                <a16:creationId xmlns:a16="http://schemas.microsoft.com/office/drawing/2014/main" id="{B669DD4F-E6F0-63F2-281D-9D569D0D30AA}"/>
              </a:ext>
            </a:extLst>
          </p:cNvPr>
          <p:cNvGraphicFramePr>
            <a:graphicFrameLocks noGrp="1"/>
          </p:cNvGraphicFramePr>
          <p:nvPr userDrawn="1">
            <p:extLst>
              <p:ext uri="{D42A27DB-BD31-4B8C-83A1-F6EECF244321}">
                <p14:modId xmlns:p14="http://schemas.microsoft.com/office/powerpoint/2010/main" val="440558786"/>
              </p:ext>
            </p:extLst>
          </p:nvPr>
        </p:nvGraphicFramePr>
        <p:xfrm>
          <a:off x="483476" y="1694078"/>
          <a:ext cx="11247315" cy="4207070"/>
        </p:xfrm>
        <a:graphic>
          <a:graphicData uri="http://schemas.openxmlformats.org/drawingml/2006/table">
            <a:tbl>
              <a:tblPr firstRow="1" bandRow="1">
                <a:tableStyleId>{5C22544A-7EE6-4342-B048-85BDC9FD1C3A}</a:tableStyleId>
              </a:tblPr>
              <a:tblGrid>
                <a:gridCol w="1570882">
                  <a:extLst>
                    <a:ext uri="{9D8B030D-6E8A-4147-A177-3AD203B41FA5}">
                      <a16:colId xmlns:a16="http://schemas.microsoft.com/office/drawing/2014/main" val="603703180"/>
                    </a:ext>
                  </a:extLst>
                </a:gridCol>
                <a:gridCol w="1570882">
                  <a:extLst>
                    <a:ext uri="{9D8B030D-6E8A-4147-A177-3AD203B41FA5}">
                      <a16:colId xmlns:a16="http://schemas.microsoft.com/office/drawing/2014/main" val="1475134811"/>
                    </a:ext>
                  </a:extLst>
                </a:gridCol>
                <a:gridCol w="1570882">
                  <a:extLst>
                    <a:ext uri="{9D8B030D-6E8A-4147-A177-3AD203B41FA5}">
                      <a16:colId xmlns:a16="http://schemas.microsoft.com/office/drawing/2014/main" val="62537935"/>
                    </a:ext>
                  </a:extLst>
                </a:gridCol>
                <a:gridCol w="1570882">
                  <a:extLst>
                    <a:ext uri="{9D8B030D-6E8A-4147-A177-3AD203B41FA5}">
                      <a16:colId xmlns:a16="http://schemas.microsoft.com/office/drawing/2014/main" val="1676111417"/>
                    </a:ext>
                  </a:extLst>
                </a:gridCol>
                <a:gridCol w="1570882">
                  <a:extLst>
                    <a:ext uri="{9D8B030D-6E8A-4147-A177-3AD203B41FA5}">
                      <a16:colId xmlns:a16="http://schemas.microsoft.com/office/drawing/2014/main" val="1768607716"/>
                    </a:ext>
                  </a:extLst>
                </a:gridCol>
                <a:gridCol w="1973179">
                  <a:extLst>
                    <a:ext uri="{9D8B030D-6E8A-4147-A177-3AD203B41FA5}">
                      <a16:colId xmlns:a16="http://schemas.microsoft.com/office/drawing/2014/main" val="835211804"/>
                    </a:ext>
                  </a:extLst>
                </a:gridCol>
                <a:gridCol w="1419726">
                  <a:extLst>
                    <a:ext uri="{9D8B030D-6E8A-4147-A177-3AD203B41FA5}">
                      <a16:colId xmlns:a16="http://schemas.microsoft.com/office/drawing/2014/main" val="151898242"/>
                    </a:ext>
                  </a:extLst>
                </a:gridCol>
              </a:tblGrid>
              <a:tr h="1365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Global network</a:t>
                      </a:r>
                    </a:p>
                  </a:txBody>
                  <a:tcPr marL="0" marR="0" marT="1097280" marB="0">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Offer</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Computer and </a:t>
                      </a:r>
                      <a:br>
                        <a:rPr lang="en-US" sz="1100" b="0" i="0">
                          <a:solidFill>
                            <a:schemeClr val="tx2"/>
                          </a:solidFill>
                          <a:latin typeface="Unisys" pitchFamily="2" charset="77"/>
                        </a:rPr>
                      </a:br>
                      <a:r>
                        <a:rPr lang="en-US" sz="1100" b="0" i="0">
                          <a:solidFill>
                            <a:schemeClr val="tx2"/>
                          </a:solidFill>
                          <a:latin typeface="Unisys" pitchFamily="2" charset="77"/>
                        </a:rPr>
                        <a:t>remote work</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Data sequence </a:t>
                      </a:r>
                      <a:br>
                        <a:rPr lang="en-US" sz="1100" b="0" i="0">
                          <a:solidFill>
                            <a:schemeClr val="tx2"/>
                          </a:solidFill>
                          <a:latin typeface="Unisys" pitchFamily="2" charset="77"/>
                        </a:rPr>
                      </a:br>
                      <a:r>
                        <a:rPr lang="en-US" sz="1100" b="0" i="0">
                          <a:solidFill>
                            <a:schemeClr val="tx2"/>
                          </a:solidFill>
                          <a:latin typeface="Unisys" pitchFamily="2" charset="77"/>
                        </a:rPr>
                        <a:t>and productivity</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Business </a:t>
                      </a:r>
                      <a:br>
                        <a:rPr lang="en-US" sz="1100" b="0" i="0">
                          <a:solidFill>
                            <a:schemeClr val="tx2"/>
                          </a:solidFill>
                          <a:latin typeface="Unisys" pitchFamily="2" charset="77"/>
                        </a:rPr>
                      </a:br>
                      <a:r>
                        <a:rPr lang="en-US" sz="1100" b="0" i="0">
                          <a:solidFill>
                            <a:schemeClr val="tx2"/>
                          </a:solidFill>
                          <a:latin typeface="Unisys" pitchFamily="2" charset="77"/>
                        </a:rPr>
                        <a:t>value</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Disparate enterprise </a:t>
                      </a:r>
                      <a:br>
                        <a:rPr lang="en-US" sz="1100" b="0" i="0">
                          <a:solidFill>
                            <a:schemeClr val="tx2"/>
                          </a:solidFill>
                          <a:latin typeface="Unisys" pitchFamily="2" charset="77"/>
                        </a:rPr>
                      </a:br>
                      <a:r>
                        <a:rPr lang="en-US" sz="1100" b="0" i="0">
                          <a:solidFill>
                            <a:schemeClr val="tx2"/>
                          </a:solidFill>
                          <a:latin typeface="Unisys" pitchFamily="2" charset="77"/>
                        </a:rPr>
                        <a:t>and Data as an asset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Competitive advantage</a:t>
                      </a:r>
                    </a:p>
                  </a:txBody>
                  <a:tcPr marL="0" marR="0" marT="1097280" marB="0">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1709937"/>
                  </a:ext>
                </a:extLst>
              </a:tr>
              <a:tr h="1365187">
                <a:tc>
                  <a:txBody>
                    <a:bodyPr/>
                    <a:lstStyle/>
                    <a:p>
                      <a:pPr algn="ctr"/>
                      <a:r>
                        <a:rPr lang="en-US" sz="1100" b="0" i="0">
                          <a:solidFill>
                            <a:schemeClr val="tx2"/>
                          </a:solidFill>
                          <a:latin typeface="Unisys" pitchFamily="2" charset="77"/>
                          <a:cs typeface="Arial" panose="020B0604020202020204" pitchFamily="34" charset="0"/>
                        </a:rPr>
                        <a:t>Enterprise</a:t>
                      </a:r>
                    </a:p>
                    <a:p>
                      <a:pPr algn="ctr"/>
                      <a:r>
                        <a:rPr lang="en-US" sz="1100" b="0" i="0">
                          <a:solidFill>
                            <a:schemeClr val="tx2"/>
                          </a:solidFill>
                          <a:latin typeface="Unisys" pitchFamily="2" charset="77"/>
                          <a:cs typeface="Arial" panose="020B0604020202020204" pitchFamily="34" charset="0"/>
                        </a:rPr>
                        <a:t>operating mode​</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Security</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Revenue </a:t>
                      </a:r>
                      <a:br>
                        <a:rPr lang="en-US" sz="1100" b="0" i="0">
                          <a:solidFill>
                            <a:schemeClr val="tx2"/>
                          </a:solidFill>
                          <a:latin typeface="Unisys" pitchFamily="2" charset="77"/>
                        </a:rPr>
                      </a:br>
                      <a:r>
                        <a:rPr lang="en-US" sz="1100" b="0" i="0">
                          <a:solidFill>
                            <a:schemeClr val="tx2"/>
                          </a:solidFill>
                          <a:latin typeface="Unisys" pitchFamily="2" charset="77"/>
                        </a:rPr>
                        <a:t>growth</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Human </a:t>
                      </a:r>
                      <a:br>
                        <a:rPr lang="en-US" sz="1100" b="0" i="0">
                          <a:solidFill>
                            <a:schemeClr val="tx2"/>
                          </a:solidFill>
                          <a:latin typeface="Unisys" pitchFamily="2" charset="77"/>
                        </a:rPr>
                      </a:br>
                      <a:r>
                        <a:rPr lang="en-US" sz="1100" b="0" i="0">
                          <a:solidFill>
                            <a:schemeClr val="tx2"/>
                          </a:solidFill>
                          <a:latin typeface="Unisys" pitchFamily="2" charset="77"/>
                        </a:rPr>
                        <a:t>resources</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Cloud </a:t>
                      </a:r>
                      <a:br>
                        <a:rPr lang="en-US" sz="1100" b="0" i="0">
                          <a:solidFill>
                            <a:schemeClr val="tx2"/>
                          </a:solidFill>
                          <a:latin typeface="Unisys" pitchFamily="2" charset="77"/>
                        </a:rPr>
                      </a:br>
                      <a:r>
                        <a:rPr lang="en-US" sz="1100" b="0" i="0">
                          <a:solidFill>
                            <a:schemeClr val="tx2"/>
                          </a:solidFill>
                          <a:latin typeface="Unisys" pitchFamily="2" charset="77"/>
                        </a:rPr>
                        <a:t>technology</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Data </a:t>
                      </a:r>
                      <a:br>
                        <a:rPr lang="en-US" sz="1100" b="0" i="0">
                          <a:solidFill>
                            <a:schemeClr val="tx2"/>
                          </a:solidFill>
                          <a:latin typeface="Unisys" pitchFamily="2" charset="77"/>
                        </a:rPr>
                      </a:br>
                      <a:r>
                        <a:rPr lang="en-US" sz="1100" b="0" i="0">
                          <a:solidFill>
                            <a:schemeClr val="tx2"/>
                          </a:solidFill>
                          <a:latin typeface="Unisys" pitchFamily="2" charset="77"/>
                        </a:rPr>
                        <a:t>connections</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Process and automation</a:t>
                      </a: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688571"/>
                  </a:ext>
                </a:extLst>
              </a:tr>
              <a:tr h="13419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a:solidFill>
                            <a:schemeClr val="tx2"/>
                          </a:solidFill>
                          <a:latin typeface="Unisys" pitchFamily="2" charset="77"/>
                          <a:cs typeface="Arial" panose="020B0604020202020204" pitchFamily="34" charset="0"/>
                        </a:rPr>
                        <a:t>Coin and profit</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Video</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Podcast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Sales</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Document and report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Page</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a:solidFill>
                            <a:schemeClr val="tx2"/>
                          </a:solidFill>
                          <a:latin typeface="Unisys" pitchFamily="2" charset="77"/>
                        </a:rPr>
                        <a:t>Module</a:t>
                      </a: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3089714"/>
                  </a:ext>
                </a:extLst>
              </a:tr>
            </a:tbl>
          </a:graphicData>
        </a:graphic>
      </p:graphicFrame>
      <p:sp>
        <p:nvSpPr>
          <p:cNvPr id="7" name="Freeform: Shape 4">
            <a:extLst>
              <a:ext uri="{FF2B5EF4-FFF2-40B4-BE49-F238E27FC236}">
                <a16:creationId xmlns:a16="http://schemas.microsoft.com/office/drawing/2014/main" id="{6D70362D-71FB-CF38-1A32-DAA4D02C372A}"/>
              </a:ext>
            </a:extLst>
          </p:cNvPr>
          <p:cNvSpPr/>
          <p:nvPr/>
        </p:nvSpPr>
        <p:spPr>
          <a:xfrm>
            <a:off x="1090076" y="2231868"/>
            <a:ext cx="353868" cy="353868"/>
          </a:xfrm>
          <a:custGeom>
            <a:avLst/>
            <a:gdLst>
              <a:gd name="connsiteX0" fmla="*/ 238030 w 476059"/>
              <a:gd name="connsiteY0" fmla="*/ 0 h 476059"/>
              <a:gd name="connsiteX1" fmla="*/ 0 w 476059"/>
              <a:gd name="connsiteY1" fmla="*/ 238030 h 476059"/>
              <a:gd name="connsiteX2" fmla="*/ 238030 w 476059"/>
              <a:gd name="connsiteY2" fmla="*/ 476060 h 476059"/>
              <a:gd name="connsiteX3" fmla="*/ 476060 w 476059"/>
              <a:gd name="connsiteY3" fmla="*/ 238030 h 476059"/>
              <a:gd name="connsiteX4" fmla="*/ 238030 w 476059"/>
              <a:gd name="connsiteY4" fmla="*/ 0 h 476059"/>
              <a:gd name="connsiteX5" fmla="*/ 172688 w 476059"/>
              <a:gd name="connsiteY5" fmla="*/ 49149 h 476059"/>
              <a:gd name="connsiteX6" fmla="*/ 138208 w 476059"/>
              <a:gd name="connsiteY6" fmla="*/ 109442 h 476059"/>
              <a:gd name="connsiteX7" fmla="*/ 85058 w 476059"/>
              <a:gd name="connsiteY7" fmla="*/ 109442 h 476059"/>
              <a:gd name="connsiteX8" fmla="*/ 172688 w 476059"/>
              <a:gd name="connsiteY8" fmla="*/ 49149 h 476059"/>
              <a:gd name="connsiteX9" fmla="*/ 59912 w 476059"/>
              <a:gd name="connsiteY9" fmla="*/ 147542 h 476059"/>
              <a:gd name="connsiteX10" fmla="*/ 122873 w 476059"/>
              <a:gd name="connsiteY10" fmla="*/ 147542 h 476059"/>
              <a:gd name="connsiteX11" fmla="*/ 107442 w 476059"/>
              <a:gd name="connsiteY11" fmla="*/ 216027 h 476059"/>
              <a:gd name="connsiteX12" fmla="*/ 39338 w 476059"/>
              <a:gd name="connsiteY12" fmla="*/ 216027 h 476059"/>
              <a:gd name="connsiteX13" fmla="*/ 59912 w 476059"/>
              <a:gd name="connsiteY13" fmla="*/ 147542 h 476059"/>
              <a:gd name="connsiteX14" fmla="*/ 57055 w 476059"/>
              <a:gd name="connsiteY14" fmla="*/ 322517 h 476059"/>
              <a:gd name="connsiteX15" fmla="*/ 38862 w 476059"/>
              <a:gd name="connsiteY15" fmla="*/ 254032 h 476059"/>
              <a:gd name="connsiteX16" fmla="*/ 105728 w 476059"/>
              <a:gd name="connsiteY16" fmla="*/ 254032 h 476059"/>
              <a:gd name="connsiteX17" fmla="*/ 116015 w 476059"/>
              <a:gd name="connsiteY17" fmla="*/ 322517 h 476059"/>
              <a:gd name="connsiteX18" fmla="*/ 57055 w 476059"/>
              <a:gd name="connsiteY18" fmla="*/ 322517 h 476059"/>
              <a:gd name="connsiteX19" fmla="*/ 80391 w 476059"/>
              <a:gd name="connsiteY19" fmla="*/ 360617 h 476059"/>
              <a:gd name="connsiteX20" fmla="*/ 129540 w 476059"/>
              <a:gd name="connsiteY20" fmla="*/ 360617 h 476059"/>
              <a:gd name="connsiteX21" fmla="*/ 166497 w 476059"/>
              <a:gd name="connsiteY21" fmla="*/ 424529 h 476059"/>
              <a:gd name="connsiteX22" fmla="*/ 80391 w 476059"/>
              <a:gd name="connsiteY22" fmla="*/ 360617 h 476059"/>
              <a:gd name="connsiteX23" fmla="*/ 218980 w 476059"/>
              <a:gd name="connsiteY23" fmla="*/ 429101 h 476059"/>
              <a:gd name="connsiteX24" fmla="*/ 171736 w 476059"/>
              <a:gd name="connsiteY24" fmla="*/ 360617 h 476059"/>
              <a:gd name="connsiteX25" fmla="*/ 218980 w 476059"/>
              <a:gd name="connsiteY25" fmla="*/ 360617 h 476059"/>
              <a:gd name="connsiteX26" fmla="*/ 218980 w 476059"/>
              <a:gd name="connsiteY26" fmla="*/ 429101 h 476059"/>
              <a:gd name="connsiteX27" fmla="*/ 218980 w 476059"/>
              <a:gd name="connsiteY27" fmla="*/ 322517 h 476059"/>
              <a:gd name="connsiteX28" fmla="*/ 155639 w 476059"/>
              <a:gd name="connsiteY28" fmla="*/ 322517 h 476059"/>
              <a:gd name="connsiteX29" fmla="*/ 143542 w 476059"/>
              <a:gd name="connsiteY29" fmla="*/ 254032 h 476059"/>
              <a:gd name="connsiteX30" fmla="*/ 218980 w 476059"/>
              <a:gd name="connsiteY30" fmla="*/ 254032 h 476059"/>
              <a:gd name="connsiteX31" fmla="*/ 218980 w 476059"/>
              <a:gd name="connsiteY31" fmla="*/ 322517 h 476059"/>
              <a:gd name="connsiteX32" fmla="*/ 218980 w 476059"/>
              <a:gd name="connsiteY32" fmla="*/ 215932 h 476059"/>
              <a:gd name="connsiteX33" fmla="*/ 145161 w 476059"/>
              <a:gd name="connsiteY33" fmla="*/ 215932 h 476059"/>
              <a:gd name="connsiteX34" fmla="*/ 162592 w 476059"/>
              <a:gd name="connsiteY34" fmla="*/ 147447 h 476059"/>
              <a:gd name="connsiteX35" fmla="*/ 218980 w 476059"/>
              <a:gd name="connsiteY35" fmla="*/ 147447 h 476059"/>
              <a:gd name="connsiteX36" fmla="*/ 218980 w 476059"/>
              <a:gd name="connsiteY36" fmla="*/ 215932 h 476059"/>
              <a:gd name="connsiteX37" fmla="*/ 218980 w 476059"/>
              <a:gd name="connsiteY37" fmla="*/ 109347 h 476059"/>
              <a:gd name="connsiteX38" fmla="*/ 180118 w 476059"/>
              <a:gd name="connsiteY38" fmla="*/ 109347 h 476059"/>
              <a:gd name="connsiteX39" fmla="*/ 218980 w 476059"/>
              <a:gd name="connsiteY39" fmla="*/ 49911 h 476059"/>
              <a:gd name="connsiteX40" fmla="*/ 218980 w 476059"/>
              <a:gd name="connsiteY40" fmla="*/ 109347 h 476059"/>
              <a:gd name="connsiteX41" fmla="*/ 416243 w 476059"/>
              <a:gd name="connsiteY41" fmla="*/ 147447 h 476059"/>
              <a:gd name="connsiteX42" fmla="*/ 436817 w 476059"/>
              <a:gd name="connsiteY42" fmla="*/ 215932 h 476059"/>
              <a:gd name="connsiteX43" fmla="*/ 368713 w 476059"/>
              <a:gd name="connsiteY43" fmla="*/ 215932 h 476059"/>
              <a:gd name="connsiteX44" fmla="*/ 353282 w 476059"/>
              <a:gd name="connsiteY44" fmla="*/ 147447 h 476059"/>
              <a:gd name="connsiteX45" fmla="*/ 416243 w 476059"/>
              <a:gd name="connsiteY45" fmla="*/ 147447 h 476059"/>
              <a:gd name="connsiteX46" fmla="*/ 391097 w 476059"/>
              <a:gd name="connsiteY46" fmla="*/ 109347 h 476059"/>
              <a:gd name="connsiteX47" fmla="*/ 337947 w 476059"/>
              <a:gd name="connsiteY47" fmla="*/ 109347 h 476059"/>
              <a:gd name="connsiteX48" fmla="*/ 303467 w 476059"/>
              <a:gd name="connsiteY48" fmla="*/ 49054 h 476059"/>
              <a:gd name="connsiteX49" fmla="*/ 391097 w 476059"/>
              <a:gd name="connsiteY49" fmla="*/ 109347 h 476059"/>
              <a:gd name="connsiteX50" fmla="*/ 257080 w 476059"/>
              <a:gd name="connsiteY50" fmla="*/ 49911 h 476059"/>
              <a:gd name="connsiteX51" fmla="*/ 295942 w 476059"/>
              <a:gd name="connsiteY51" fmla="*/ 109347 h 476059"/>
              <a:gd name="connsiteX52" fmla="*/ 257080 w 476059"/>
              <a:gd name="connsiteY52" fmla="*/ 109347 h 476059"/>
              <a:gd name="connsiteX53" fmla="*/ 257080 w 476059"/>
              <a:gd name="connsiteY53" fmla="*/ 49911 h 476059"/>
              <a:gd name="connsiteX54" fmla="*/ 257080 w 476059"/>
              <a:gd name="connsiteY54" fmla="*/ 147447 h 476059"/>
              <a:gd name="connsiteX55" fmla="*/ 313468 w 476059"/>
              <a:gd name="connsiteY55" fmla="*/ 147447 h 476059"/>
              <a:gd name="connsiteX56" fmla="*/ 330899 w 476059"/>
              <a:gd name="connsiteY56" fmla="*/ 215932 h 476059"/>
              <a:gd name="connsiteX57" fmla="*/ 257080 w 476059"/>
              <a:gd name="connsiteY57" fmla="*/ 215932 h 476059"/>
              <a:gd name="connsiteX58" fmla="*/ 257080 w 476059"/>
              <a:gd name="connsiteY58" fmla="*/ 147447 h 476059"/>
              <a:gd name="connsiteX59" fmla="*/ 257080 w 476059"/>
              <a:gd name="connsiteY59" fmla="*/ 254032 h 476059"/>
              <a:gd name="connsiteX60" fmla="*/ 332518 w 476059"/>
              <a:gd name="connsiteY60" fmla="*/ 254032 h 476059"/>
              <a:gd name="connsiteX61" fmla="*/ 320421 w 476059"/>
              <a:gd name="connsiteY61" fmla="*/ 322517 h 476059"/>
              <a:gd name="connsiteX62" fmla="*/ 257080 w 476059"/>
              <a:gd name="connsiteY62" fmla="*/ 322517 h 476059"/>
              <a:gd name="connsiteX63" fmla="*/ 257080 w 476059"/>
              <a:gd name="connsiteY63" fmla="*/ 254032 h 476059"/>
              <a:gd name="connsiteX64" fmla="*/ 257080 w 476059"/>
              <a:gd name="connsiteY64" fmla="*/ 429101 h 476059"/>
              <a:gd name="connsiteX65" fmla="*/ 257080 w 476059"/>
              <a:gd name="connsiteY65" fmla="*/ 360617 h 476059"/>
              <a:gd name="connsiteX66" fmla="*/ 304324 w 476059"/>
              <a:gd name="connsiteY66" fmla="*/ 360617 h 476059"/>
              <a:gd name="connsiteX67" fmla="*/ 257080 w 476059"/>
              <a:gd name="connsiteY67" fmla="*/ 429101 h 476059"/>
              <a:gd name="connsiteX68" fmla="*/ 309562 w 476059"/>
              <a:gd name="connsiteY68" fmla="*/ 424529 h 476059"/>
              <a:gd name="connsiteX69" fmla="*/ 346520 w 476059"/>
              <a:gd name="connsiteY69" fmla="*/ 360617 h 476059"/>
              <a:gd name="connsiteX70" fmla="*/ 395669 w 476059"/>
              <a:gd name="connsiteY70" fmla="*/ 360617 h 476059"/>
              <a:gd name="connsiteX71" fmla="*/ 309562 w 476059"/>
              <a:gd name="connsiteY71" fmla="*/ 424529 h 476059"/>
              <a:gd name="connsiteX72" fmla="*/ 360140 w 476059"/>
              <a:gd name="connsiteY72" fmla="*/ 322517 h 476059"/>
              <a:gd name="connsiteX73" fmla="*/ 370427 w 476059"/>
              <a:gd name="connsiteY73" fmla="*/ 254032 h 476059"/>
              <a:gd name="connsiteX74" fmla="*/ 437293 w 476059"/>
              <a:gd name="connsiteY74" fmla="*/ 254032 h 476059"/>
              <a:gd name="connsiteX75" fmla="*/ 419100 w 476059"/>
              <a:gd name="connsiteY75" fmla="*/ 322517 h 476059"/>
              <a:gd name="connsiteX76" fmla="*/ 360140 w 476059"/>
              <a:gd name="connsiteY76" fmla="*/ 322517 h 4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76059" h="476059">
                <a:moveTo>
                  <a:pt x="238030" y="0"/>
                </a:moveTo>
                <a:cubicBezTo>
                  <a:pt x="106585" y="0"/>
                  <a:pt x="0" y="106585"/>
                  <a:pt x="0" y="238030"/>
                </a:cubicBezTo>
                <a:cubicBezTo>
                  <a:pt x="0" y="369475"/>
                  <a:pt x="106585" y="476060"/>
                  <a:pt x="238030" y="476060"/>
                </a:cubicBezTo>
                <a:cubicBezTo>
                  <a:pt x="369475" y="476060"/>
                  <a:pt x="476060" y="369475"/>
                  <a:pt x="476060" y="238030"/>
                </a:cubicBezTo>
                <a:cubicBezTo>
                  <a:pt x="476060" y="106585"/>
                  <a:pt x="369475" y="0"/>
                  <a:pt x="238030" y="0"/>
                </a:cubicBezTo>
                <a:close/>
                <a:moveTo>
                  <a:pt x="172688" y="49149"/>
                </a:moveTo>
                <a:cubicBezTo>
                  <a:pt x="161163" y="66103"/>
                  <a:pt x="148971" y="86392"/>
                  <a:pt x="138208" y="109442"/>
                </a:cubicBezTo>
                <a:lnTo>
                  <a:pt x="85058" y="109442"/>
                </a:lnTo>
                <a:cubicBezTo>
                  <a:pt x="108109" y="82105"/>
                  <a:pt x="138303" y="61151"/>
                  <a:pt x="172688" y="49149"/>
                </a:cubicBezTo>
                <a:close/>
                <a:moveTo>
                  <a:pt x="59912" y="147542"/>
                </a:moveTo>
                <a:lnTo>
                  <a:pt x="122873" y="147542"/>
                </a:lnTo>
                <a:cubicBezTo>
                  <a:pt x="115633" y="168878"/>
                  <a:pt x="110109" y="191834"/>
                  <a:pt x="107442" y="216027"/>
                </a:cubicBezTo>
                <a:lnTo>
                  <a:pt x="39338" y="216027"/>
                </a:lnTo>
                <a:cubicBezTo>
                  <a:pt x="42005" y="191643"/>
                  <a:pt x="49244" y="168593"/>
                  <a:pt x="59912" y="147542"/>
                </a:cubicBezTo>
                <a:close/>
                <a:moveTo>
                  <a:pt x="57055" y="322517"/>
                </a:moveTo>
                <a:cubicBezTo>
                  <a:pt x="47149" y="301371"/>
                  <a:pt x="40767" y="278416"/>
                  <a:pt x="38862" y="254032"/>
                </a:cubicBezTo>
                <a:lnTo>
                  <a:pt x="105728" y="254032"/>
                </a:lnTo>
                <a:cubicBezTo>
                  <a:pt x="106204" y="276130"/>
                  <a:pt x="109442" y="299085"/>
                  <a:pt x="116015" y="322517"/>
                </a:cubicBezTo>
                <a:lnTo>
                  <a:pt x="57055" y="322517"/>
                </a:lnTo>
                <a:close/>
                <a:moveTo>
                  <a:pt x="80391" y="360617"/>
                </a:moveTo>
                <a:lnTo>
                  <a:pt x="129540" y="360617"/>
                </a:lnTo>
                <a:cubicBezTo>
                  <a:pt x="138684" y="381667"/>
                  <a:pt x="150876" y="403003"/>
                  <a:pt x="166497" y="424529"/>
                </a:cubicBezTo>
                <a:cubicBezTo>
                  <a:pt x="132302" y="411385"/>
                  <a:pt x="102584" y="389096"/>
                  <a:pt x="80391" y="360617"/>
                </a:cubicBezTo>
                <a:close/>
                <a:moveTo>
                  <a:pt x="218980" y="429101"/>
                </a:moveTo>
                <a:cubicBezTo>
                  <a:pt x="198787" y="406051"/>
                  <a:pt x="183261" y="383096"/>
                  <a:pt x="171736" y="360617"/>
                </a:cubicBezTo>
                <a:lnTo>
                  <a:pt x="218980" y="360617"/>
                </a:lnTo>
                <a:lnTo>
                  <a:pt x="218980" y="429101"/>
                </a:lnTo>
                <a:close/>
                <a:moveTo>
                  <a:pt x="218980" y="322517"/>
                </a:moveTo>
                <a:lnTo>
                  <a:pt x="155639" y="322517"/>
                </a:lnTo>
                <a:cubicBezTo>
                  <a:pt x="147923" y="298990"/>
                  <a:pt x="144209" y="276130"/>
                  <a:pt x="143542" y="254032"/>
                </a:cubicBezTo>
                <a:lnTo>
                  <a:pt x="218980" y="254032"/>
                </a:lnTo>
                <a:lnTo>
                  <a:pt x="218980" y="322517"/>
                </a:lnTo>
                <a:close/>
                <a:moveTo>
                  <a:pt x="218980" y="215932"/>
                </a:moveTo>
                <a:lnTo>
                  <a:pt x="145161" y="215932"/>
                </a:lnTo>
                <a:cubicBezTo>
                  <a:pt x="148114" y="191643"/>
                  <a:pt x="154400" y="168688"/>
                  <a:pt x="162592" y="147447"/>
                </a:cubicBezTo>
                <a:lnTo>
                  <a:pt x="218980" y="147447"/>
                </a:lnTo>
                <a:lnTo>
                  <a:pt x="218980" y="215932"/>
                </a:lnTo>
                <a:close/>
                <a:moveTo>
                  <a:pt x="218980" y="109347"/>
                </a:moveTo>
                <a:lnTo>
                  <a:pt x="180118" y="109347"/>
                </a:lnTo>
                <a:cubicBezTo>
                  <a:pt x="192500" y="86106"/>
                  <a:pt x="206407" y="66008"/>
                  <a:pt x="218980" y="49911"/>
                </a:cubicBezTo>
                <a:lnTo>
                  <a:pt x="218980" y="109347"/>
                </a:lnTo>
                <a:close/>
                <a:moveTo>
                  <a:pt x="416243" y="147447"/>
                </a:moveTo>
                <a:cubicBezTo>
                  <a:pt x="426911" y="168402"/>
                  <a:pt x="434150" y="191453"/>
                  <a:pt x="436817" y="215932"/>
                </a:cubicBezTo>
                <a:lnTo>
                  <a:pt x="368713" y="215932"/>
                </a:lnTo>
                <a:cubicBezTo>
                  <a:pt x="366046" y="191738"/>
                  <a:pt x="360521" y="168783"/>
                  <a:pt x="353282" y="147447"/>
                </a:cubicBezTo>
                <a:lnTo>
                  <a:pt x="416243" y="147447"/>
                </a:lnTo>
                <a:close/>
                <a:moveTo>
                  <a:pt x="391097" y="109347"/>
                </a:moveTo>
                <a:lnTo>
                  <a:pt x="337947" y="109347"/>
                </a:lnTo>
                <a:cubicBezTo>
                  <a:pt x="327184" y="86296"/>
                  <a:pt x="314992" y="66008"/>
                  <a:pt x="303467" y="49054"/>
                </a:cubicBezTo>
                <a:cubicBezTo>
                  <a:pt x="337852" y="61055"/>
                  <a:pt x="368141" y="82010"/>
                  <a:pt x="391097" y="109347"/>
                </a:cubicBezTo>
                <a:close/>
                <a:moveTo>
                  <a:pt x="257080" y="49911"/>
                </a:moveTo>
                <a:cubicBezTo>
                  <a:pt x="269653" y="66008"/>
                  <a:pt x="283559" y="86106"/>
                  <a:pt x="295942" y="109347"/>
                </a:cubicBezTo>
                <a:lnTo>
                  <a:pt x="257080" y="109347"/>
                </a:lnTo>
                <a:lnTo>
                  <a:pt x="257080" y="49911"/>
                </a:lnTo>
                <a:close/>
                <a:moveTo>
                  <a:pt x="257080" y="147447"/>
                </a:moveTo>
                <a:lnTo>
                  <a:pt x="313468" y="147447"/>
                </a:lnTo>
                <a:cubicBezTo>
                  <a:pt x="321659" y="168593"/>
                  <a:pt x="327946" y="191548"/>
                  <a:pt x="330899" y="215932"/>
                </a:cubicBezTo>
                <a:lnTo>
                  <a:pt x="257080" y="215932"/>
                </a:lnTo>
                <a:lnTo>
                  <a:pt x="257080" y="147447"/>
                </a:lnTo>
                <a:close/>
                <a:moveTo>
                  <a:pt x="257080" y="254032"/>
                </a:moveTo>
                <a:lnTo>
                  <a:pt x="332518" y="254032"/>
                </a:lnTo>
                <a:cubicBezTo>
                  <a:pt x="331756" y="276130"/>
                  <a:pt x="328136" y="298990"/>
                  <a:pt x="320421" y="322517"/>
                </a:cubicBezTo>
                <a:lnTo>
                  <a:pt x="257080" y="322517"/>
                </a:lnTo>
                <a:lnTo>
                  <a:pt x="257080" y="254032"/>
                </a:lnTo>
                <a:close/>
                <a:moveTo>
                  <a:pt x="257080" y="429101"/>
                </a:moveTo>
                <a:lnTo>
                  <a:pt x="257080" y="360617"/>
                </a:lnTo>
                <a:lnTo>
                  <a:pt x="304324" y="360617"/>
                </a:lnTo>
                <a:cubicBezTo>
                  <a:pt x="292799" y="383191"/>
                  <a:pt x="277368" y="406051"/>
                  <a:pt x="257080" y="429101"/>
                </a:cubicBezTo>
                <a:close/>
                <a:moveTo>
                  <a:pt x="309562" y="424529"/>
                </a:moveTo>
                <a:cubicBezTo>
                  <a:pt x="325184" y="403003"/>
                  <a:pt x="337376" y="381667"/>
                  <a:pt x="346520" y="360617"/>
                </a:cubicBezTo>
                <a:lnTo>
                  <a:pt x="395669" y="360617"/>
                </a:lnTo>
                <a:cubicBezTo>
                  <a:pt x="373475" y="389096"/>
                  <a:pt x="343757" y="411385"/>
                  <a:pt x="309562" y="424529"/>
                </a:cubicBezTo>
                <a:close/>
                <a:moveTo>
                  <a:pt x="360140" y="322517"/>
                </a:moveTo>
                <a:cubicBezTo>
                  <a:pt x="366712" y="299085"/>
                  <a:pt x="369856" y="276130"/>
                  <a:pt x="370427" y="254032"/>
                </a:cubicBezTo>
                <a:lnTo>
                  <a:pt x="437293" y="254032"/>
                </a:lnTo>
                <a:cubicBezTo>
                  <a:pt x="435293" y="278321"/>
                  <a:pt x="429006" y="301371"/>
                  <a:pt x="419100" y="322517"/>
                </a:cubicBezTo>
                <a:lnTo>
                  <a:pt x="360140" y="32251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8" name="Freeform: Shape 10">
            <a:extLst>
              <a:ext uri="{FF2B5EF4-FFF2-40B4-BE49-F238E27FC236}">
                <a16:creationId xmlns:a16="http://schemas.microsoft.com/office/drawing/2014/main" id="{661DE78E-2431-74FB-7CEF-9EDCB80B13D2}"/>
              </a:ext>
            </a:extLst>
          </p:cNvPr>
          <p:cNvSpPr/>
          <p:nvPr/>
        </p:nvSpPr>
        <p:spPr>
          <a:xfrm>
            <a:off x="10855744" y="2256895"/>
            <a:ext cx="303815" cy="303815"/>
          </a:xfrm>
          <a:custGeom>
            <a:avLst/>
            <a:gdLst>
              <a:gd name="connsiteX0" fmla="*/ 57150 w 476631"/>
              <a:gd name="connsiteY0" fmla="*/ 419481 h 476631"/>
              <a:gd name="connsiteX1" fmla="*/ 57150 w 476631"/>
              <a:gd name="connsiteY1" fmla="*/ 0 h 476631"/>
              <a:gd name="connsiteX2" fmla="*/ 0 w 476631"/>
              <a:gd name="connsiteY2" fmla="*/ 0 h 476631"/>
              <a:gd name="connsiteX3" fmla="*/ 0 w 476631"/>
              <a:gd name="connsiteY3" fmla="*/ 476631 h 476631"/>
              <a:gd name="connsiteX4" fmla="*/ 476631 w 476631"/>
              <a:gd name="connsiteY4" fmla="*/ 476631 h 476631"/>
              <a:gd name="connsiteX5" fmla="*/ 476631 w 476631"/>
              <a:gd name="connsiteY5" fmla="*/ 419481 h 476631"/>
              <a:gd name="connsiteX6" fmla="*/ 57150 w 476631"/>
              <a:gd name="connsiteY6" fmla="*/ 419481 h 476631"/>
              <a:gd name="connsiteX7" fmla="*/ 232315 w 476631"/>
              <a:gd name="connsiteY7" fmla="*/ 229362 h 476631"/>
              <a:gd name="connsiteX8" fmla="*/ 306419 w 476631"/>
              <a:gd name="connsiteY8" fmla="*/ 290703 h 476631"/>
              <a:gd name="connsiteX9" fmla="*/ 476060 w 476631"/>
              <a:gd name="connsiteY9" fmla="*/ 102965 h 476631"/>
              <a:gd name="connsiteX10" fmla="*/ 433674 w 476631"/>
              <a:gd name="connsiteY10" fmla="*/ 64675 h 476631"/>
              <a:gd name="connsiteX11" fmla="*/ 300704 w 476631"/>
              <a:gd name="connsiteY11" fmla="*/ 211836 h 476631"/>
              <a:gd name="connsiteX12" fmla="*/ 226886 w 476631"/>
              <a:gd name="connsiteY12" fmla="*/ 150781 h 476631"/>
              <a:gd name="connsiteX13" fmla="*/ 94869 w 476631"/>
              <a:gd name="connsiteY13" fmla="*/ 294513 h 476631"/>
              <a:gd name="connsiteX14" fmla="*/ 136970 w 476631"/>
              <a:gd name="connsiteY14" fmla="*/ 333185 h 476631"/>
              <a:gd name="connsiteX15" fmla="*/ 232220 w 476631"/>
              <a:gd name="connsiteY15" fmla="*/ 229457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631" h="476631">
                <a:moveTo>
                  <a:pt x="57150" y="419481"/>
                </a:moveTo>
                <a:lnTo>
                  <a:pt x="57150" y="0"/>
                </a:lnTo>
                <a:lnTo>
                  <a:pt x="0" y="0"/>
                </a:lnTo>
                <a:lnTo>
                  <a:pt x="0" y="476631"/>
                </a:lnTo>
                <a:lnTo>
                  <a:pt x="476631" y="476631"/>
                </a:lnTo>
                <a:lnTo>
                  <a:pt x="476631" y="419481"/>
                </a:lnTo>
                <a:lnTo>
                  <a:pt x="57150" y="419481"/>
                </a:lnTo>
                <a:close/>
                <a:moveTo>
                  <a:pt x="232315" y="229362"/>
                </a:moveTo>
                <a:lnTo>
                  <a:pt x="306419" y="290703"/>
                </a:lnTo>
                <a:lnTo>
                  <a:pt x="476060" y="102965"/>
                </a:lnTo>
                <a:lnTo>
                  <a:pt x="433674" y="64675"/>
                </a:lnTo>
                <a:lnTo>
                  <a:pt x="300704" y="211836"/>
                </a:lnTo>
                <a:lnTo>
                  <a:pt x="226886" y="150781"/>
                </a:lnTo>
                <a:lnTo>
                  <a:pt x="94869" y="294513"/>
                </a:lnTo>
                <a:lnTo>
                  <a:pt x="136970" y="333185"/>
                </a:lnTo>
                <a:lnTo>
                  <a:pt x="232220" y="22945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1" name="Freeform: Shape 9">
            <a:extLst>
              <a:ext uri="{FF2B5EF4-FFF2-40B4-BE49-F238E27FC236}">
                <a16:creationId xmlns:a16="http://schemas.microsoft.com/office/drawing/2014/main" id="{F1A8604F-24EF-9ABD-D95D-91181D0E6A37}"/>
              </a:ext>
            </a:extLst>
          </p:cNvPr>
          <p:cNvSpPr/>
          <p:nvPr/>
        </p:nvSpPr>
        <p:spPr>
          <a:xfrm>
            <a:off x="9163311" y="2231727"/>
            <a:ext cx="354080" cy="354151"/>
          </a:xfrm>
          <a:custGeom>
            <a:avLst/>
            <a:gdLst>
              <a:gd name="connsiteX0" fmla="*/ 305943 w 476345"/>
              <a:gd name="connsiteY0" fmla="*/ 266700 h 476440"/>
              <a:gd name="connsiteX1" fmla="*/ 334994 w 476345"/>
              <a:gd name="connsiteY1" fmla="*/ 266700 h 476440"/>
              <a:gd name="connsiteX2" fmla="*/ 402812 w 476345"/>
              <a:gd name="connsiteY2" fmla="*/ 311658 h 476440"/>
              <a:gd name="connsiteX3" fmla="*/ 476345 w 476345"/>
              <a:gd name="connsiteY3" fmla="*/ 238125 h 476440"/>
              <a:gd name="connsiteX4" fmla="*/ 402812 w 476345"/>
              <a:gd name="connsiteY4" fmla="*/ 164592 h 476440"/>
              <a:gd name="connsiteX5" fmla="*/ 334994 w 476345"/>
              <a:gd name="connsiteY5" fmla="*/ 209550 h 476440"/>
              <a:gd name="connsiteX6" fmla="*/ 305943 w 476345"/>
              <a:gd name="connsiteY6" fmla="*/ 209550 h 476440"/>
              <a:gd name="connsiteX7" fmla="*/ 238125 w 476345"/>
              <a:gd name="connsiteY7" fmla="*/ 164592 h 476440"/>
              <a:gd name="connsiteX8" fmla="*/ 170307 w 476345"/>
              <a:gd name="connsiteY8" fmla="*/ 209550 h 476440"/>
              <a:gd name="connsiteX9" fmla="*/ 141256 w 476345"/>
              <a:gd name="connsiteY9" fmla="*/ 209550 h 476440"/>
              <a:gd name="connsiteX10" fmla="*/ 102108 w 476345"/>
              <a:gd name="connsiteY10" fmla="*/ 170402 h 476440"/>
              <a:gd name="connsiteX11" fmla="*/ 102108 w 476345"/>
              <a:gd name="connsiteY11" fmla="*/ 141351 h 476440"/>
              <a:gd name="connsiteX12" fmla="*/ 147066 w 476345"/>
              <a:gd name="connsiteY12" fmla="*/ 73533 h 476440"/>
              <a:gd name="connsiteX13" fmla="*/ 147066 w 476345"/>
              <a:gd name="connsiteY13" fmla="*/ 73533 h 476440"/>
              <a:gd name="connsiteX14" fmla="*/ 73533 w 476345"/>
              <a:gd name="connsiteY14" fmla="*/ 0 h 476440"/>
              <a:gd name="connsiteX15" fmla="*/ 0 w 476345"/>
              <a:gd name="connsiteY15" fmla="*/ 73533 h 476440"/>
              <a:gd name="connsiteX16" fmla="*/ 0 w 476345"/>
              <a:gd name="connsiteY16" fmla="*/ 73533 h 476440"/>
              <a:gd name="connsiteX17" fmla="*/ 44958 w 476345"/>
              <a:gd name="connsiteY17" fmla="*/ 141351 h 476440"/>
              <a:gd name="connsiteX18" fmla="*/ 44958 w 476345"/>
              <a:gd name="connsiteY18" fmla="*/ 170402 h 476440"/>
              <a:gd name="connsiteX19" fmla="*/ 0 w 476345"/>
              <a:gd name="connsiteY19" fmla="*/ 238220 h 476440"/>
              <a:gd name="connsiteX20" fmla="*/ 44958 w 476345"/>
              <a:gd name="connsiteY20" fmla="*/ 306038 h 476440"/>
              <a:gd name="connsiteX21" fmla="*/ 44958 w 476345"/>
              <a:gd name="connsiteY21" fmla="*/ 335090 h 476440"/>
              <a:gd name="connsiteX22" fmla="*/ 0 w 476345"/>
              <a:gd name="connsiteY22" fmla="*/ 402908 h 476440"/>
              <a:gd name="connsiteX23" fmla="*/ 73533 w 476345"/>
              <a:gd name="connsiteY23" fmla="*/ 476441 h 476440"/>
              <a:gd name="connsiteX24" fmla="*/ 147066 w 476345"/>
              <a:gd name="connsiteY24" fmla="*/ 402908 h 476440"/>
              <a:gd name="connsiteX25" fmla="*/ 102108 w 476345"/>
              <a:gd name="connsiteY25" fmla="*/ 335090 h 476440"/>
              <a:gd name="connsiteX26" fmla="*/ 102108 w 476345"/>
              <a:gd name="connsiteY26" fmla="*/ 306038 h 476440"/>
              <a:gd name="connsiteX27" fmla="*/ 141351 w 476345"/>
              <a:gd name="connsiteY27" fmla="*/ 266795 h 476440"/>
              <a:gd name="connsiteX28" fmla="*/ 170402 w 476345"/>
              <a:gd name="connsiteY28" fmla="*/ 266795 h 476440"/>
              <a:gd name="connsiteX29" fmla="*/ 209550 w 476345"/>
              <a:gd name="connsiteY29" fmla="*/ 306038 h 476440"/>
              <a:gd name="connsiteX30" fmla="*/ 209550 w 476345"/>
              <a:gd name="connsiteY30" fmla="*/ 335090 h 476440"/>
              <a:gd name="connsiteX31" fmla="*/ 164592 w 476345"/>
              <a:gd name="connsiteY31" fmla="*/ 402908 h 476440"/>
              <a:gd name="connsiteX32" fmla="*/ 238125 w 476345"/>
              <a:gd name="connsiteY32" fmla="*/ 476441 h 476440"/>
              <a:gd name="connsiteX33" fmla="*/ 305943 w 476345"/>
              <a:gd name="connsiteY33" fmla="*/ 431483 h 476440"/>
              <a:gd name="connsiteX34" fmla="*/ 334994 w 476345"/>
              <a:gd name="connsiteY34" fmla="*/ 431483 h 476440"/>
              <a:gd name="connsiteX35" fmla="*/ 402812 w 476345"/>
              <a:gd name="connsiteY35" fmla="*/ 476441 h 476440"/>
              <a:gd name="connsiteX36" fmla="*/ 476345 w 476345"/>
              <a:gd name="connsiteY36" fmla="*/ 402908 h 476440"/>
              <a:gd name="connsiteX37" fmla="*/ 402812 w 476345"/>
              <a:gd name="connsiteY37" fmla="*/ 329375 h 476440"/>
              <a:gd name="connsiteX38" fmla="*/ 334994 w 476345"/>
              <a:gd name="connsiteY38" fmla="*/ 374333 h 476440"/>
              <a:gd name="connsiteX39" fmla="*/ 305943 w 476345"/>
              <a:gd name="connsiteY39" fmla="*/ 374333 h 476440"/>
              <a:gd name="connsiteX40" fmla="*/ 266700 w 476345"/>
              <a:gd name="connsiteY40" fmla="*/ 335090 h 476440"/>
              <a:gd name="connsiteX41" fmla="*/ 266700 w 476345"/>
              <a:gd name="connsiteY41" fmla="*/ 306038 h 476440"/>
              <a:gd name="connsiteX42" fmla="*/ 305943 w 476345"/>
              <a:gd name="connsiteY42" fmla="*/ 266795 h 476440"/>
              <a:gd name="connsiteX43" fmla="*/ 402717 w 476345"/>
              <a:gd name="connsiteY43" fmla="*/ 0 h 476440"/>
              <a:gd name="connsiteX44" fmla="*/ 334899 w 476345"/>
              <a:gd name="connsiteY44" fmla="*/ 44958 h 476440"/>
              <a:gd name="connsiteX45" fmla="*/ 305848 w 476345"/>
              <a:gd name="connsiteY45" fmla="*/ 44958 h 476440"/>
              <a:gd name="connsiteX46" fmla="*/ 238030 w 476345"/>
              <a:gd name="connsiteY46" fmla="*/ 0 h 476440"/>
              <a:gd name="connsiteX47" fmla="*/ 164497 w 476345"/>
              <a:gd name="connsiteY47" fmla="*/ 73533 h 476440"/>
              <a:gd name="connsiteX48" fmla="*/ 164497 w 476345"/>
              <a:gd name="connsiteY48" fmla="*/ 73533 h 476440"/>
              <a:gd name="connsiteX49" fmla="*/ 238030 w 476345"/>
              <a:gd name="connsiteY49" fmla="*/ 147066 h 476440"/>
              <a:gd name="connsiteX50" fmla="*/ 305848 w 476345"/>
              <a:gd name="connsiteY50" fmla="*/ 102108 h 476440"/>
              <a:gd name="connsiteX51" fmla="*/ 334899 w 476345"/>
              <a:gd name="connsiteY51" fmla="*/ 102108 h 476440"/>
              <a:gd name="connsiteX52" fmla="*/ 402717 w 476345"/>
              <a:gd name="connsiteY52" fmla="*/ 147066 h 476440"/>
              <a:gd name="connsiteX53" fmla="*/ 476250 w 476345"/>
              <a:gd name="connsiteY53" fmla="*/ 73533 h 476440"/>
              <a:gd name="connsiteX54" fmla="*/ 476250 w 476345"/>
              <a:gd name="connsiteY54" fmla="*/ 73533 h 476440"/>
              <a:gd name="connsiteX55" fmla="*/ 402717 w 476345"/>
              <a:gd name="connsiteY55" fmla="*/ 0 h 47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76345" h="476440">
                <a:moveTo>
                  <a:pt x="305943" y="266700"/>
                </a:moveTo>
                <a:lnTo>
                  <a:pt x="334994" y="266700"/>
                </a:lnTo>
                <a:cubicBezTo>
                  <a:pt x="346138" y="293084"/>
                  <a:pt x="372332" y="311658"/>
                  <a:pt x="402812" y="311658"/>
                </a:cubicBezTo>
                <a:cubicBezTo>
                  <a:pt x="443389" y="311658"/>
                  <a:pt x="476345" y="278702"/>
                  <a:pt x="476345" y="238125"/>
                </a:cubicBezTo>
                <a:cubicBezTo>
                  <a:pt x="476345" y="197549"/>
                  <a:pt x="443389" y="164592"/>
                  <a:pt x="402812" y="164592"/>
                </a:cubicBezTo>
                <a:cubicBezTo>
                  <a:pt x="372332" y="164592"/>
                  <a:pt x="346234" y="183166"/>
                  <a:pt x="334994" y="209550"/>
                </a:cubicBezTo>
                <a:lnTo>
                  <a:pt x="305943" y="209550"/>
                </a:lnTo>
                <a:cubicBezTo>
                  <a:pt x="294799" y="183166"/>
                  <a:pt x="268605" y="164592"/>
                  <a:pt x="238125" y="164592"/>
                </a:cubicBezTo>
                <a:cubicBezTo>
                  <a:pt x="207645" y="164592"/>
                  <a:pt x="181546" y="183166"/>
                  <a:pt x="170307" y="209550"/>
                </a:cubicBezTo>
                <a:lnTo>
                  <a:pt x="141256" y="209550"/>
                </a:lnTo>
                <a:cubicBezTo>
                  <a:pt x="133826" y="191929"/>
                  <a:pt x="119729" y="177832"/>
                  <a:pt x="102108" y="170402"/>
                </a:cubicBezTo>
                <a:lnTo>
                  <a:pt x="102108" y="141351"/>
                </a:lnTo>
                <a:cubicBezTo>
                  <a:pt x="128492" y="130207"/>
                  <a:pt x="147066" y="104013"/>
                  <a:pt x="147066" y="73533"/>
                </a:cubicBezTo>
                <a:lnTo>
                  <a:pt x="147066" y="73533"/>
                </a:lnTo>
                <a:cubicBezTo>
                  <a:pt x="147066" y="32957"/>
                  <a:pt x="114109" y="0"/>
                  <a:pt x="73533" y="0"/>
                </a:cubicBezTo>
                <a:cubicBezTo>
                  <a:pt x="32956" y="0"/>
                  <a:pt x="0" y="32957"/>
                  <a:pt x="0" y="73533"/>
                </a:cubicBezTo>
                <a:lnTo>
                  <a:pt x="0" y="73533"/>
                </a:lnTo>
                <a:cubicBezTo>
                  <a:pt x="0" y="104013"/>
                  <a:pt x="18574" y="130112"/>
                  <a:pt x="44958" y="141351"/>
                </a:cubicBezTo>
                <a:lnTo>
                  <a:pt x="44958" y="170402"/>
                </a:lnTo>
                <a:cubicBezTo>
                  <a:pt x="18574" y="181547"/>
                  <a:pt x="0" y="207740"/>
                  <a:pt x="0" y="238220"/>
                </a:cubicBezTo>
                <a:cubicBezTo>
                  <a:pt x="0" y="268700"/>
                  <a:pt x="18574" y="294799"/>
                  <a:pt x="44958" y="306038"/>
                </a:cubicBezTo>
                <a:lnTo>
                  <a:pt x="44958" y="335090"/>
                </a:lnTo>
                <a:cubicBezTo>
                  <a:pt x="18574" y="346234"/>
                  <a:pt x="0" y="372428"/>
                  <a:pt x="0" y="402908"/>
                </a:cubicBezTo>
                <a:cubicBezTo>
                  <a:pt x="0" y="443484"/>
                  <a:pt x="32956" y="476441"/>
                  <a:pt x="73533" y="476441"/>
                </a:cubicBezTo>
                <a:cubicBezTo>
                  <a:pt x="114109" y="476441"/>
                  <a:pt x="147066" y="443484"/>
                  <a:pt x="147066" y="402908"/>
                </a:cubicBezTo>
                <a:cubicBezTo>
                  <a:pt x="147066" y="372428"/>
                  <a:pt x="128492" y="346329"/>
                  <a:pt x="102108" y="335090"/>
                </a:cubicBezTo>
                <a:lnTo>
                  <a:pt x="102108" y="306038"/>
                </a:lnTo>
                <a:cubicBezTo>
                  <a:pt x="119729" y="298609"/>
                  <a:pt x="133826" y="284512"/>
                  <a:pt x="141351" y="266795"/>
                </a:cubicBezTo>
                <a:lnTo>
                  <a:pt x="170402" y="266795"/>
                </a:lnTo>
                <a:cubicBezTo>
                  <a:pt x="177832" y="284417"/>
                  <a:pt x="191929" y="298514"/>
                  <a:pt x="209550" y="306038"/>
                </a:cubicBezTo>
                <a:lnTo>
                  <a:pt x="209550" y="335090"/>
                </a:lnTo>
                <a:cubicBezTo>
                  <a:pt x="183166" y="346234"/>
                  <a:pt x="164592" y="372428"/>
                  <a:pt x="164592" y="402908"/>
                </a:cubicBezTo>
                <a:cubicBezTo>
                  <a:pt x="164592" y="443484"/>
                  <a:pt x="197548" y="476441"/>
                  <a:pt x="238125" y="476441"/>
                </a:cubicBezTo>
                <a:cubicBezTo>
                  <a:pt x="268605" y="476441"/>
                  <a:pt x="294704" y="457867"/>
                  <a:pt x="305943" y="431483"/>
                </a:cubicBezTo>
                <a:lnTo>
                  <a:pt x="334994" y="431483"/>
                </a:lnTo>
                <a:cubicBezTo>
                  <a:pt x="346138" y="457867"/>
                  <a:pt x="372332" y="476441"/>
                  <a:pt x="402812" y="476441"/>
                </a:cubicBezTo>
                <a:cubicBezTo>
                  <a:pt x="443389" y="476441"/>
                  <a:pt x="476345" y="443484"/>
                  <a:pt x="476345" y="402908"/>
                </a:cubicBezTo>
                <a:cubicBezTo>
                  <a:pt x="476345" y="362331"/>
                  <a:pt x="443389" y="329375"/>
                  <a:pt x="402812" y="329375"/>
                </a:cubicBezTo>
                <a:cubicBezTo>
                  <a:pt x="372332" y="329375"/>
                  <a:pt x="346234" y="347948"/>
                  <a:pt x="334994" y="374333"/>
                </a:cubicBezTo>
                <a:lnTo>
                  <a:pt x="305943" y="374333"/>
                </a:lnTo>
                <a:cubicBezTo>
                  <a:pt x="298513" y="356711"/>
                  <a:pt x="284416" y="342614"/>
                  <a:pt x="266700" y="335090"/>
                </a:cubicBezTo>
                <a:lnTo>
                  <a:pt x="266700" y="306038"/>
                </a:lnTo>
                <a:cubicBezTo>
                  <a:pt x="284321" y="298609"/>
                  <a:pt x="298418" y="284512"/>
                  <a:pt x="305943" y="266795"/>
                </a:cubicBezTo>
                <a:close/>
                <a:moveTo>
                  <a:pt x="402717" y="0"/>
                </a:moveTo>
                <a:cubicBezTo>
                  <a:pt x="372237" y="0"/>
                  <a:pt x="346138" y="18574"/>
                  <a:pt x="334899" y="44958"/>
                </a:cubicBezTo>
                <a:lnTo>
                  <a:pt x="305848" y="44958"/>
                </a:lnTo>
                <a:cubicBezTo>
                  <a:pt x="294704" y="18574"/>
                  <a:pt x="268510" y="0"/>
                  <a:pt x="238030" y="0"/>
                </a:cubicBezTo>
                <a:cubicBezTo>
                  <a:pt x="197453" y="0"/>
                  <a:pt x="164497" y="32957"/>
                  <a:pt x="164497" y="73533"/>
                </a:cubicBezTo>
                <a:lnTo>
                  <a:pt x="164497" y="73533"/>
                </a:lnTo>
                <a:cubicBezTo>
                  <a:pt x="164497" y="114110"/>
                  <a:pt x="197453" y="147066"/>
                  <a:pt x="238030" y="147066"/>
                </a:cubicBezTo>
                <a:cubicBezTo>
                  <a:pt x="268510" y="147066"/>
                  <a:pt x="294608" y="128492"/>
                  <a:pt x="305848" y="102108"/>
                </a:cubicBezTo>
                <a:lnTo>
                  <a:pt x="334899" y="102108"/>
                </a:lnTo>
                <a:cubicBezTo>
                  <a:pt x="346043" y="128492"/>
                  <a:pt x="372237" y="147066"/>
                  <a:pt x="402717" y="147066"/>
                </a:cubicBezTo>
                <a:cubicBezTo>
                  <a:pt x="443294" y="147066"/>
                  <a:pt x="476250" y="114110"/>
                  <a:pt x="476250" y="73533"/>
                </a:cubicBezTo>
                <a:lnTo>
                  <a:pt x="476250" y="73533"/>
                </a:lnTo>
                <a:cubicBezTo>
                  <a:pt x="476250" y="32957"/>
                  <a:pt x="443294" y="0"/>
                  <a:pt x="402717" y="0"/>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2" name="Freeform: Shape 8">
            <a:extLst>
              <a:ext uri="{FF2B5EF4-FFF2-40B4-BE49-F238E27FC236}">
                <a16:creationId xmlns:a16="http://schemas.microsoft.com/office/drawing/2014/main" id="{E6A6F4D0-49FE-7A1B-D1D0-BAD2B2E42B7E}"/>
              </a:ext>
            </a:extLst>
          </p:cNvPr>
          <p:cNvSpPr/>
          <p:nvPr/>
        </p:nvSpPr>
        <p:spPr>
          <a:xfrm>
            <a:off x="7427111" y="2231762"/>
            <a:ext cx="240231" cy="354081"/>
          </a:xfrm>
          <a:custGeom>
            <a:avLst/>
            <a:gdLst>
              <a:gd name="connsiteX0" fmla="*/ 161639 w 323183"/>
              <a:gd name="connsiteY0" fmla="*/ 0 h 476345"/>
              <a:gd name="connsiteX1" fmla="*/ 0 w 323183"/>
              <a:gd name="connsiteY1" fmla="*/ 161639 h 476345"/>
              <a:gd name="connsiteX2" fmla="*/ 49149 w 323183"/>
              <a:gd name="connsiteY2" fmla="*/ 277559 h 476345"/>
              <a:gd name="connsiteX3" fmla="*/ 49149 w 323183"/>
              <a:gd name="connsiteY3" fmla="*/ 476345 h 476345"/>
              <a:gd name="connsiteX4" fmla="*/ 161639 w 323183"/>
              <a:gd name="connsiteY4" fmla="*/ 413480 h 476345"/>
              <a:gd name="connsiteX5" fmla="*/ 271844 w 323183"/>
              <a:gd name="connsiteY5" fmla="*/ 476345 h 476345"/>
              <a:gd name="connsiteX6" fmla="*/ 271844 w 323183"/>
              <a:gd name="connsiteY6" fmla="*/ 279654 h 476345"/>
              <a:gd name="connsiteX7" fmla="*/ 323183 w 323183"/>
              <a:gd name="connsiteY7" fmla="*/ 161735 h 476345"/>
              <a:gd name="connsiteX8" fmla="*/ 161544 w 323183"/>
              <a:gd name="connsiteY8" fmla="*/ 95 h 476345"/>
              <a:gd name="connsiteX9" fmla="*/ 222695 w 323183"/>
              <a:gd name="connsiteY9" fmla="*/ 391573 h 476345"/>
              <a:gd name="connsiteX10" fmla="*/ 161925 w 323183"/>
              <a:gd name="connsiteY10" fmla="*/ 356902 h 476345"/>
              <a:gd name="connsiteX11" fmla="*/ 98393 w 323183"/>
              <a:gd name="connsiteY11" fmla="*/ 392430 h 476345"/>
              <a:gd name="connsiteX12" fmla="*/ 98393 w 323183"/>
              <a:gd name="connsiteY12" fmla="*/ 310325 h 476345"/>
              <a:gd name="connsiteX13" fmla="*/ 161735 w 323183"/>
              <a:gd name="connsiteY13" fmla="*/ 323183 h 476345"/>
              <a:gd name="connsiteX14" fmla="*/ 222790 w 323183"/>
              <a:gd name="connsiteY14" fmla="*/ 311182 h 476345"/>
              <a:gd name="connsiteX15" fmla="*/ 222790 w 323183"/>
              <a:gd name="connsiteY15" fmla="*/ 391573 h 476345"/>
              <a:gd name="connsiteX16" fmla="*/ 161639 w 323183"/>
              <a:gd name="connsiteY16" fmla="*/ 274034 h 476345"/>
              <a:gd name="connsiteX17" fmla="*/ 49244 w 323183"/>
              <a:gd name="connsiteY17" fmla="*/ 161639 h 476345"/>
              <a:gd name="connsiteX18" fmla="*/ 161639 w 323183"/>
              <a:gd name="connsiteY18" fmla="*/ 49244 h 476345"/>
              <a:gd name="connsiteX19" fmla="*/ 274034 w 323183"/>
              <a:gd name="connsiteY19" fmla="*/ 161639 h 476345"/>
              <a:gd name="connsiteX20" fmla="*/ 161639 w 323183"/>
              <a:gd name="connsiteY20" fmla="*/ 274034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183" h="476345">
                <a:moveTo>
                  <a:pt x="161639" y="0"/>
                </a:moveTo>
                <a:cubicBezTo>
                  <a:pt x="72390" y="0"/>
                  <a:pt x="0" y="72390"/>
                  <a:pt x="0" y="161639"/>
                </a:cubicBezTo>
                <a:cubicBezTo>
                  <a:pt x="0" y="207169"/>
                  <a:pt x="18860" y="248222"/>
                  <a:pt x="49149" y="277559"/>
                </a:cubicBezTo>
                <a:lnTo>
                  <a:pt x="49149" y="476345"/>
                </a:lnTo>
                <a:lnTo>
                  <a:pt x="161639" y="413480"/>
                </a:lnTo>
                <a:lnTo>
                  <a:pt x="271844" y="476345"/>
                </a:lnTo>
                <a:lnTo>
                  <a:pt x="271844" y="279654"/>
                </a:lnTo>
                <a:cubicBezTo>
                  <a:pt x="303371" y="250127"/>
                  <a:pt x="323183" y="208312"/>
                  <a:pt x="323183" y="161735"/>
                </a:cubicBezTo>
                <a:cubicBezTo>
                  <a:pt x="323183" y="72485"/>
                  <a:pt x="250793" y="95"/>
                  <a:pt x="161544" y="95"/>
                </a:cubicBezTo>
                <a:close/>
                <a:moveTo>
                  <a:pt x="222695" y="391573"/>
                </a:moveTo>
                <a:lnTo>
                  <a:pt x="161925" y="356902"/>
                </a:lnTo>
                <a:lnTo>
                  <a:pt x="98393" y="392430"/>
                </a:lnTo>
                <a:lnTo>
                  <a:pt x="98393" y="310325"/>
                </a:lnTo>
                <a:cubicBezTo>
                  <a:pt x="117824" y="318611"/>
                  <a:pt x="139255" y="323183"/>
                  <a:pt x="161735" y="323183"/>
                </a:cubicBezTo>
                <a:cubicBezTo>
                  <a:pt x="184213" y="323183"/>
                  <a:pt x="203930" y="318897"/>
                  <a:pt x="222790" y="311182"/>
                </a:cubicBezTo>
                <a:lnTo>
                  <a:pt x="222790" y="391573"/>
                </a:lnTo>
                <a:close/>
                <a:moveTo>
                  <a:pt x="161639" y="274034"/>
                </a:moveTo>
                <a:cubicBezTo>
                  <a:pt x="99631" y="274034"/>
                  <a:pt x="49244" y="223647"/>
                  <a:pt x="49244" y="161639"/>
                </a:cubicBezTo>
                <a:cubicBezTo>
                  <a:pt x="49244" y="99632"/>
                  <a:pt x="99631" y="49244"/>
                  <a:pt x="161639" y="49244"/>
                </a:cubicBezTo>
                <a:cubicBezTo>
                  <a:pt x="223647" y="49244"/>
                  <a:pt x="274034" y="99632"/>
                  <a:pt x="274034" y="161639"/>
                </a:cubicBezTo>
                <a:cubicBezTo>
                  <a:pt x="274034" y="223647"/>
                  <a:pt x="223647" y="274034"/>
                  <a:pt x="161639" y="274034"/>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3" name="Freeform: Shape 7">
            <a:extLst>
              <a:ext uri="{FF2B5EF4-FFF2-40B4-BE49-F238E27FC236}">
                <a16:creationId xmlns:a16="http://schemas.microsoft.com/office/drawing/2014/main" id="{38B22C96-6879-BA1B-21B3-FFEE78E6E678}"/>
              </a:ext>
            </a:extLst>
          </p:cNvPr>
          <p:cNvSpPr/>
          <p:nvPr/>
        </p:nvSpPr>
        <p:spPr>
          <a:xfrm>
            <a:off x="5821925" y="2230629"/>
            <a:ext cx="330645" cy="356346"/>
          </a:xfrm>
          <a:custGeom>
            <a:avLst/>
            <a:gdLst>
              <a:gd name="connsiteX0" fmla="*/ 444818 w 444817"/>
              <a:gd name="connsiteY0" fmla="*/ 109442 h 479393"/>
              <a:gd name="connsiteX1" fmla="*/ 444818 w 444817"/>
              <a:gd name="connsiteY1" fmla="*/ 0 h 479393"/>
              <a:gd name="connsiteX2" fmla="*/ 335375 w 444817"/>
              <a:gd name="connsiteY2" fmla="*/ 0 h 479393"/>
              <a:gd name="connsiteX3" fmla="*/ 335375 w 444817"/>
              <a:gd name="connsiteY3" fmla="*/ 109442 h 479393"/>
              <a:gd name="connsiteX4" fmla="*/ 349568 w 444817"/>
              <a:gd name="connsiteY4" fmla="*/ 109442 h 479393"/>
              <a:gd name="connsiteX5" fmla="*/ 279083 w 444817"/>
              <a:gd name="connsiteY5" fmla="*/ 266700 h 479393"/>
              <a:gd name="connsiteX6" fmla="*/ 258413 w 444817"/>
              <a:gd name="connsiteY6" fmla="*/ 266700 h 479393"/>
              <a:gd name="connsiteX7" fmla="*/ 195072 w 444817"/>
              <a:gd name="connsiteY7" fmla="*/ 221552 h 479393"/>
              <a:gd name="connsiteX8" fmla="*/ 195072 w 444817"/>
              <a:gd name="connsiteY8" fmla="*/ 162878 h 479393"/>
              <a:gd name="connsiteX9" fmla="*/ 85630 w 444817"/>
              <a:gd name="connsiteY9" fmla="*/ 162878 h 479393"/>
              <a:gd name="connsiteX10" fmla="*/ 85630 w 444817"/>
              <a:gd name="connsiteY10" fmla="*/ 263271 h 479393"/>
              <a:gd name="connsiteX11" fmla="*/ 32385 w 444817"/>
              <a:gd name="connsiteY11" fmla="*/ 369951 h 479393"/>
              <a:gd name="connsiteX12" fmla="*/ 0 w 444817"/>
              <a:gd name="connsiteY12" fmla="*/ 369951 h 479393"/>
              <a:gd name="connsiteX13" fmla="*/ 0 w 444817"/>
              <a:gd name="connsiteY13" fmla="*/ 479393 h 479393"/>
              <a:gd name="connsiteX14" fmla="*/ 109442 w 444817"/>
              <a:gd name="connsiteY14" fmla="*/ 479393 h 479393"/>
              <a:gd name="connsiteX15" fmla="*/ 109442 w 444817"/>
              <a:gd name="connsiteY15" fmla="*/ 369951 h 479393"/>
              <a:gd name="connsiteX16" fmla="*/ 96203 w 444817"/>
              <a:gd name="connsiteY16" fmla="*/ 369951 h 479393"/>
              <a:gd name="connsiteX17" fmla="*/ 144971 w 444817"/>
              <a:gd name="connsiteY17" fmla="*/ 272320 h 479393"/>
              <a:gd name="connsiteX18" fmla="*/ 167831 w 444817"/>
              <a:gd name="connsiteY18" fmla="*/ 272320 h 479393"/>
              <a:gd name="connsiteX19" fmla="*/ 231172 w 444817"/>
              <a:gd name="connsiteY19" fmla="*/ 317468 h 479393"/>
              <a:gd name="connsiteX20" fmla="*/ 231172 w 444817"/>
              <a:gd name="connsiteY20" fmla="*/ 376142 h 479393"/>
              <a:gd name="connsiteX21" fmla="*/ 340614 w 444817"/>
              <a:gd name="connsiteY21" fmla="*/ 376142 h 479393"/>
              <a:gd name="connsiteX22" fmla="*/ 340614 w 444817"/>
              <a:gd name="connsiteY22" fmla="*/ 269177 h 479393"/>
              <a:gd name="connsiteX23" fmla="*/ 412147 w 444817"/>
              <a:gd name="connsiteY23" fmla="*/ 109442 h 479393"/>
              <a:gd name="connsiteX24" fmla="*/ 444818 w 444817"/>
              <a:gd name="connsiteY24" fmla="*/ 109442 h 47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817" h="479393">
                <a:moveTo>
                  <a:pt x="444818" y="109442"/>
                </a:moveTo>
                <a:lnTo>
                  <a:pt x="444818" y="0"/>
                </a:lnTo>
                <a:lnTo>
                  <a:pt x="335375" y="0"/>
                </a:lnTo>
                <a:lnTo>
                  <a:pt x="335375" y="109442"/>
                </a:lnTo>
                <a:lnTo>
                  <a:pt x="349568" y="109442"/>
                </a:lnTo>
                <a:lnTo>
                  <a:pt x="279083" y="266700"/>
                </a:lnTo>
                <a:lnTo>
                  <a:pt x="258413" y="266700"/>
                </a:lnTo>
                <a:lnTo>
                  <a:pt x="195072" y="221552"/>
                </a:lnTo>
                <a:lnTo>
                  <a:pt x="195072" y="162878"/>
                </a:lnTo>
                <a:lnTo>
                  <a:pt x="85630" y="162878"/>
                </a:lnTo>
                <a:lnTo>
                  <a:pt x="85630" y="263271"/>
                </a:lnTo>
                <a:lnTo>
                  <a:pt x="32385" y="369951"/>
                </a:lnTo>
                <a:lnTo>
                  <a:pt x="0" y="369951"/>
                </a:lnTo>
                <a:lnTo>
                  <a:pt x="0" y="479393"/>
                </a:lnTo>
                <a:lnTo>
                  <a:pt x="109442" y="479393"/>
                </a:lnTo>
                <a:lnTo>
                  <a:pt x="109442" y="369951"/>
                </a:lnTo>
                <a:lnTo>
                  <a:pt x="96203" y="369951"/>
                </a:lnTo>
                <a:lnTo>
                  <a:pt x="144971" y="272320"/>
                </a:lnTo>
                <a:lnTo>
                  <a:pt x="167831" y="272320"/>
                </a:lnTo>
                <a:lnTo>
                  <a:pt x="231172" y="317468"/>
                </a:lnTo>
                <a:lnTo>
                  <a:pt x="231172" y="376142"/>
                </a:lnTo>
                <a:lnTo>
                  <a:pt x="340614" y="376142"/>
                </a:lnTo>
                <a:lnTo>
                  <a:pt x="340614" y="269177"/>
                </a:lnTo>
                <a:lnTo>
                  <a:pt x="412147" y="109442"/>
                </a:lnTo>
                <a:lnTo>
                  <a:pt x="444818" y="10944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4" name="Freeform: Shape 6">
            <a:extLst>
              <a:ext uri="{FF2B5EF4-FFF2-40B4-BE49-F238E27FC236}">
                <a16:creationId xmlns:a16="http://schemas.microsoft.com/office/drawing/2014/main" id="{23387EDE-3DFE-B5E2-09A8-EB69957589F1}"/>
              </a:ext>
            </a:extLst>
          </p:cNvPr>
          <p:cNvSpPr/>
          <p:nvPr/>
        </p:nvSpPr>
        <p:spPr>
          <a:xfrm>
            <a:off x="4251151" y="2247905"/>
            <a:ext cx="354010" cy="321795"/>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39 w 476250"/>
              <a:gd name="connsiteY9" fmla="*/ 432911 h 432911"/>
              <a:gd name="connsiteX10" fmla="*/ 354139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147352 h 432911"/>
              <a:gd name="connsiteX15" fmla="*/ 147352 w 476250"/>
              <a:gd name="connsiteY15" fmla="*/ 57150 h 432911"/>
              <a:gd name="connsiteX16" fmla="*/ 419100 w 476250"/>
              <a:gd name="connsiteY16" fmla="*/ 57150 h 432911"/>
              <a:gd name="connsiteX17" fmla="*/ 419100 w 476250"/>
              <a:gd name="connsiteY17" fmla="*/ 281559 h 432911"/>
              <a:gd name="connsiteX18" fmla="*/ 57150 w 476250"/>
              <a:gd name="connsiteY18" fmla="*/ 281559 h 432911"/>
              <a:gd name="connsiteX19" fmla="*/ 57150 w 476250"/>
              <a:gd name="connsiteY19" fmla="*/ 147352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39" y="432911"/>
                </a:lnTo>
                <a:lnTo>
                  <a:pt x="354139" y="375761"/>
                </a:lnTo>
                <a:lnTo>
                  <a:pt x="266700" y="375761"/>
                </a:lnTo>
                <a:lnTo>
                  <a:pt x="266700" y="338709"/>
                </a:lnTo>
                <a:lnTo>
                  <a:pt x="476250" y="338709"/>
                </a:lnTo>
                <a:close/>
                <a:moveTo>
                  <a:pt x="57150" y="147352"/>
                </a:moveTo>
                <a:cubicBezTo>
                  <a:pt x="57150" y="97631"/>
                  <a:pt x="97631" y="57150"/>
                  <a:pt x="147352" y="57150"/>
                </a:cubicBezTo>
                <a:lnTo>
                  <a:pt x="419100" y="57150"/>
                </a:lnTo>
                <a:lnTo>
                  <a:pt x="419100" y="281559"/>
                </a:lnTo>
                <a:lnTo>
                  <a:pt x="57150" y="281559"/>
                </a:lnTo>
                <a:lnTo>
                  <a:pt x="57150" y="14735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5" name="Freeform: Shape 5">
            <a:extLst>
              <a:ext uri="{FF2B5EF4-FFF2-40B4-BE49-F238E27FC236}">
                <a16:creationId xmlns:a16="http://schemas.microsoft.com/office/drawing/2014/main" id="{7F84D860-ABB2-E078-359B-72A4643918E6}"/>
              </a:ext>
            </a:extLst>
          </p:cNvPr>
          <p:cNvSpPr/>
          <p:nvPr/>
        </p:nvSpPr>
        <p:spPr>
          <a:xfrm>
            <a:off x="2656258" y="2310175"/>
            <a:ext cx="354400" cy="197254"/>
          </a:xfrm>
          <a:custGeom>
            <a:avLst/>
            <a:gdLst>
              <a:gd name="connsiteX0" fmla="*/ 231077 w 476774"/>
              <a:gd name="connsiteY0" fmla="*/ 265271 h 265366"/>
              <a:gd name="connsiteX1" fmla="*/ 179737 w 476774"/>
              <a:gd name="connsiteY1" fmla="*/ 254127 h 265366"/>
              <a:gd name="connsiteX2" fmla="*/ 95155 w 476774"/>
              <a:gd name="connsiteY2" fmla="*/ 215741 h 265366"/>
              <a:gd name="connsiteX3" fmla="*/ 0 w 476774"/>
              <a:gd name="connsiteY3" fmla="*/ 223552 h 265366"/>
              <a:gd name="connsiteX4" fmla="*/ 0 w 476774"/>
              <a:gd name="connsiteY4" fmla="*/ 47720 h 265366"/>
              <a:gd name="connsiteX5" fmla="*/ 117729 w 476774"/>
              <a:gd name="connsiteY5" fmla="*/ 0 h 265366"/>
              <a:gd name="connsiteX6" fmla="*/ 311468 w 476774"/>
              <a:gd name="connsiteY6" fmla="*/ 55816 h 265366"/>
              <a:gd name="connsiteX7" fmla="*/ 386239 w 476774"/>
              <a:gd name="connsiteY7" fmla="*/ 25622 h 265366"/>
              <a:gd name="connsiteX8" fmla="*/ 465773 w 476774"/>
              <a:gd name="connsiteY8" fmla="*/ 50387 h 265366"/>
              <a:gd name="connsiteX9" fmla="*/ 475298 w 476774"/>
              <a:gd name="connsiteY9" fmla="*/ 100679 h 265366"/>
              <a:gd name="connsiteX10" fmla="*/ 446627 w 476774"/>
              <a:gd name="connsiteY10" fmla="*/ 142208 h 265366"/>
              <a:gd name="connsiteX11" fmla="*/ 297180 w 476774"/>
              <a:gd name="connsiteY11" fmla="*/ 246221 h 265366"/>
              <a:gd name="connsiteX12" fmla="*/ 231077 w 476774"/>
              <a:gd name="connsiteY12" fmla="*/ 265367 h 265366"/>
              <a:gd name="connsiteX13" fmla="*/ 105251 w 476774"/>
              <a:gd name="connsiteY13" fmla="*/ 157639 h 265366"/>
              <a:gd name="connsiteX14" fmla="*/ 203359 w 476774"/>
              <a:gd name="connsiteY14" fmla="*/ 202121 h 265366"/>
              <a:gd name="connsiteX15" fmla="*/ 266224 w 476774"/>
              <a:gd name="connsiteY15" fmla="*/ 198120 h 265366"/>
              <a:gd name="connsiteX16" fmla="*/ 415576 w 476774"/>
              <a:gd name="connsiteY16" fmla="*/ 94202 h 265366"/>
              <a:gd name="connsiteX17" fmla="*/ 419481 w 476774"/>
              <a:gd name="connsiteY17" fmla="*/ 88678 h 265366"/>
              <a:gd name="connsiteX18" fmla="*/ 418243 w 476774"/>
              <a:gd name="connsiteY18" fmla="*/ 82010 h 265366"/>
              <a:gd name="connsiteX19" fmla="*/ 407670 w 476774"/>
              <a:gd name="connsiteY19" fmla="*/ 78677 h 265366"/>
              <a:gd name="connsiteX20" fmla="*/ 292703 w 476774"/>
              <a:gd name="connsiteY20" fmla="*/ 124968 h 265366"/>
              <a:gd name="connsiteX21" fmla="*/ 195739 w 476774"/>
              <a:gd name="connsiteY21" fmla="*/ 165068 h 265366"/>
              <a:gd name="connsiteX22" fmla="*/ 117348 w 476774"/>
              <a:gd name="connsiteY22" fmla="*/ 138779 h 265366"/>
              <a:gd name="connsiteX23" fmla="*/ 135541 w 476774"/>
              <a:gd name="connsiteY23" fmla="*/ 84582 h 265366"/>
              <a:gd name="connsiteX24" fmla="*/ 213931 w 476774"/>
              <a:gd name="connsiteY24" fmla="*/ 110871 h 265366"/>
              <a:gd name="connsiteX25" fmla="*/ 242411 w 476774"/>
              <a:gd name="connsiteY25" fmla="*/ 97631 h 265366"/>
              <a:gd name="connsiteX26" fmla="*/ 243269 w 476774"/>
              <a:gd name="connsiteY26" fmla="*/ 95536 h 265366"/>
              <a:gd name="connsiteX27" fmla="*/ 121063 w 476774"/>
              <a:gd name="connsiteY27" fmla="*/ 60293 h 265366"/>
              <a:gd name="connsiteX28" fmla="*/ 57341 w 476774"/>
              <a:gd name="connsiteY28" fmla="*/ 86106 h 265366"/>
              <a:gd name="connsiteX29" fmla="*/ 57341 w 476774"/>
              <a:gd name="connsiteY29" fmla="*/ 161449 h 265366"/>
              <a:gd name="connsiteX30" fmla="*/ 105442 w 476774"/>
              <a:gd name="connsiteY30" fmla="*/ 157543 h 26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6774" h="265366">
                <a:moveTo>
                  <a:pt x="231077" y="265271"/>
                </a:moveTo>
                <a:cubicBezTo>
                  <a:pt x="213646" y="265271"/>
                  <a:pt x="196120" y="261557"/>
                  <a:pt x="179737" y="254127"/>
                </a:cubicBezTo>
                <a:lnTo>
                  <a:pt x="95155" y="215741"/>
                </a:lnTo>
                <a:lnTo>
                  <a:pt x="0" y="223552"/>
                </a:lnTo>
                <a:lnTo>
                  <a:pt x="0" y="47720"/>
                </a:lnTo>
                <a:lnTo>
                  <a:pt x="117729" y="0"/>
                </a:lnTo>
                <a:lnTo>
                  <a:pt x="311468" y="55816"/>
                </a:lnTo>
                <a:lnTo>
                  <a:pt x="386239" y="25622"/>
                </a:lnTo>
                <a:cubicBezTo>
                  <a:pt x="415099" y="14002"/>
                  <a:pt x="448628" y="24384"/>
                  <a:pt x="465773" y="50387"/>
                </a:cubicBezTo>
                <a:cubicBezTo>
                  <a:pt x="475678" y="65341"/>
                  <a:pt x="479012" y="83153"/>
                  <a:pt x="475298" y="100679"/>
                </a:cubicBezTo>
                <a:cubicBezTo>
                  <a:pt x="471583" y="117919"/>
                  <a:pt x="461391" y="132683"/>
                  <a:pt x="446627" y="142208"/>
                </a:cubicBezTo>
                <a:lnTo>
                  <a:pt x="297180" y="246221"/>
                </a:lnTo>
                <a:cubicBezTo>
                  <a:pt x="276987" y="258889"/>
                  <a:pt x="254127" y="265367"/>
                  <a:pt x="231077" y="265367"/>
                </a:cubicBezTo>
                <a:close/>
                <a:moveTo>
                  <a:pt x="105251" y="157639"/>
                </a:moveTo>
                <a:lnTo>
                  <a:pt x="203359" y="202121"/>
                </a:lnTo>
                <a:cubicBezTo>
                  <a:pt x="223742" y="211360"/>
                  <a:pt x="247174" y="209836"/>
                  <a:pt x="266224" y="198120"/>
                </a:cubicBezTo>
                <a:lnTo>
                  <a:pt x="415576" y="94202"/>
                </a:lnTo>
                <a:cubicBezTo>
                  <a:pt x="418338" y="92488"/>
                  <a:pt x="419195" y="90011"/>
                  <a:pt x="419481" y="88678"/>
                </a:cubicBezTo>
                <a:cubicBezTo>
                  <a:pt x="419767" y="87344"/>
                  <a:pt x="419957" y="84677"/>
                  <a:pt x="418243" y="82010"/>
                </a:cubicBezTo>
                <a:cubicBezTo>
                  <a:pt x="415957" y="78581"/>
                  <a:pt x="411480" y="77153"/>
                  <a:pt x="407670" y="78677"/>
                </a:cubicBezTo>
                <a:lnTo>
                  <a:pt x="292703" y="124968"/>
                </a:lnTo>
                <a:cubicBezTo>
                  <a:pt x="275082" y="160306"/>
                  <a:pt x="233839" y="177832"/>
                  <a:pt x="195739" y="165068"/>
                </a:cubicBezTo>
                <a:lnTo>
                  <a:pt x="117348" y="138779"/>
                </a:lnTo>
                <a:lnTo>
                  <a:pt x="135541" y="84582"/>
                </a:lnTo>
                <a:lnTo>
                  <a:pt x="213931" y="110871"/>
                </a:lnTo>
                <a:cubicBezTo>
                  <a:pt x="225457" y="114681"/>
                  <a:pt x="237935" y="108871"/>
                  <a:pt x="242411" y="97631"/>
                </a:cubicBezTo>
                <a:lnTo>
                  <a:pt x="243269" y="95536"/>
                </a:lnTo>
                <a:lnTo>
                  <a:pt x="121063" y="60293"/>
                </a:lnTo>
                <a:lnTo>
                  <a:pt x="57341" y="86106"/>
                </a:lnTo>
                <a:lnTo>
                  <a:pt x="57341" y="161449"/>
                </a:lnTo>
                <a:lnTo>
                  <a:pt x="105442" y="157543"/>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6" name="Freeform: Shape 12">
            <a:extLst>
              <a:ext uri="{FF2B5EF4-FFF2-40B4-BE49-F238E27FC236}">
                <a16:creationId xmlns:a16="http://schemas.microsoft.com/office/drawing/2014/main" id="{003B8073-60A3-E754-B9AA-34912B1B5A1A}"/>
              </a:ext>
            </a:extLst>
          </p:cNvPr>
          <p:cNvSpPr/>
          <p:nvPr userDrawn="1"/>
        </p:nvSpPr>
        <p:spPr>
          <a:xfrm>
            <a:off x="1090029" y="3677042"/>
            <a:ext cx="354010" cy="354010"/>
          </a:xfrm>
          <a:custGeom>
            <a:avLst/>
            <a:gdLst>
              <a:gd name="connsiteX0" fmla="*/ 238125 w 476250"/>
              <a:gd name="connsiteY0" fmla="*/ 476250 h 476250"/>
              <a:gd name="connsiteX1" fmla="*/ 283940 w 476250"/>
              <a:gd name="connsiteY1" fmla="*/ 405384 h 476250"/>
              <a:gd name="connsiteX2" fmla="*/ 192215 w 476250"/>
              <a:gd name="connsiteY2" fmla="*/ 405384 h 476250"/>
              <a:gd name="connsiteX3" fmla="*/ 238125 w 476250"/>
              <a:gd name="connsiteY3" fmla="*/ 476250 h 476250"/>
              <a:gd name="connsiteX4" fmla="*/ 70866 w 476250"/>
              <a:gd name="connsiteY4" fmla="*/ 284036 h 476250"/>
              <a:gd name="connsiteX5" fmla="*/ 70866 w 476250"/>
              <a:gd name="connsiteY5" fmla="*/ 192310 h 476250"/>
              <a:gd name="connsiteX6" fmla="*/ 0 w 476250"/>
              <a:gd name="connsiteY6" fmla="*/ 238220 h 476250"/>
              <a:gd name="connsiteX7" fmla="*/ 70866 w 476250"/>
              <a:gd name="connsiteY7" fmla="*/ 284131 h 476250"/>
              <a:gd name="connsiteX8" fmla="*/ 238125 w 476250"/>
              <a:gd name="connsiteY8" fmla="*/ 0 h 476250"/>
              <a:gd name="connsiteX9" fmla="*/ 192215 w 476250"/>
              <a:gd name="connsiteY9" fmla="*/ 70866 h 476250"/>
              <a:gd name="connsiteX10" fmla="*/ 283940 w 476250"/>
              <a:gd name="connsiteY10" fmla="*/ 70866 h 476250"/>
              <a:gd name="connsiteX11" fmla="*/ 238030 w 476250"/>
              <a:gd name="connsiteY11" fmla="*/ 0 h 476250"/>
              <a:gd name="connsiteX12" fmla="*/ 405384 w 476250"/>
              <a:gd name="connsiteY12" fmla="*/ 192215 h 476250"/>
              <a:gd name="connsiteX13" fmla="*/ 405384 w 476250"/>
              <a:gd name="connsiteY13" fmla="*/ 283940 h 476250"/>
              <a:gd name="connsiteX14" fmla="*/ 476250 w 476250"/>
              <a:gd name="connsiteY14" fmla="*/ 238030 h 476250"/>
              <a:gd name="connsiteX15" fmla="*/ 405384 w 476250"/>
              <a:gd name="connsiteY15" fmla="*/ 192119 h 476250"/>
              <a:gd name="connsiteX16" fmla="*/ 331280 w 476250"/>
              <a:gd name="connsiteY16" fmla="*/ 185357 h 476250"/>
              <a:gd name="connsiteX17" fmla="*/ 351282 w 476250"/>
              <a:gd name="connsiteY17" fmla="*/ 165354 h 476250"/>
              <a:gd name="connsiteX18" fmla="*/ 310896 w 476250"/>
              <a:gd name="connsiteY18" fmla="*/ 124968 h 476250"/>
              <a:gd name="connsiteX19" fmla="*/ 290894 w 476250"/>
              <a:gd name="connsiteY19" fmla="*/ 144971 h 476250"/>
              <a:gd name="connsiteX20" fmla="*/ 266700 w 476250"/>
              <a:gd name="connsiteY20" fmla="*/ 134969 h 476250"/>
              <a:gd name="connsiteX21" fmla="*/ 266700 w 476250"/>
              <a:gd name="connsiteY21" fmla="*/ 106680 h 476250"/>
              <a:gd name="connsiteX22" fmla="*/ 209550 w 476250"/>
              <a:gd name="connsiteY22" fmla="*/ 106680 h 476250"/>
              <a:gd name="connsiteX23" fmla="*/ 209550 w 476250"/>
              <a:gd name="connsiteY23" fmla="*/ 134969 h 476250"/>
              <a:gd name="connsiteX24" fmla="*/ 185356 w 476250"/>
              <a:gd name="connsiteY24" fmla="*/ 144971 h 476250"/>
              <a:gd name="connsiteX25" fmla="*/ 165354 w 476250"/>
              <a:gd name="connsiteY25" fmla="*/ 124968 h 476250"/>
              <a:gd name="connsiteX26" fmla="*/ 124968 w 476250"/>
              <a:gd name="connsiteY26" fmla="*/ 165354 h 476250"/>
              <a:gd name="connsiteX27" fmla="*/ 144971 w 476250"/>
              <a:gd name="connsiteY27" fmla="*/ 185357 h 476250"/>
              <a:gd name="connsiteX28" fmla="*/ 134969 w 476250"/>
              <a:gd name="connsiteY28" fmla="*/ 209550 h 476250"/>
              <a:gd name="connsiteX29" fmla="*/ 106680 w 476250"/>
              <a:gd name="connsiteY29" fmla="*/ 209550 h 476250"/>
              <a:gd name="connsiteX30" fmla="*/ 106680 w 476250"/>
              <a:gd name="connsiteY30" fmla="*/ 266700 h 476250"/>
              <a:gd name="connsiteX31" fmla="*/ 134969 w 476250"/>
              <a:gd name="connsiteY31" fmla="*/ 266700 h 476250"/>
              <a:gd name="connsiteX32" fmla="*/ 144971 w 476250"/>
              <a:gd name="connsiteY32" fmla="*/ 290894 h 476250"/>
              <a:gd name="connsiteX33" fmla="*/ 124968 w 476250"/>
              <a:gd name="connsiteY33" fmla="*/ 310896 h 476250"/>
              <a:gd name="connsiteX34" fmla="*/ 165354 w 476250"/>
              <a:gd name="connsiteY34" fmla="*/ 351282 h 476250"/>
              <a:gd name="connsiteX35" fmla="*/ 185356 w 476250"/>
              <a:gd name="connsiteY35" fmla="*/ 331280 h 476250"/>
              <a:gd name="connsiteX36" fmla="*/ 209550 w 476250"/>
              <a:gd name="connsiteY36" fmla="*/ 341281 h 476250"/>
              <a:gd name="connsiteX37" fmla="*/ 209550 w 476250"/>
              <a:gd name="connsiteY37" fmla="*/ 369570 h 476250"/>
              <a:gd name="connsiteX38" fmla="*/ 266700 w 476250"/>
              <a:gd name="connsiteY38" fmla="*/ 369570 h 476250"/>
              <a:gd name="connsiteX39" fmla="*/ 266700 w 476250"/>
              <a:gd name="connsiteY39" fmla="*/ 341281 h 476250"/>
              <a:gd name="connsiteX40" fmla="*/ 290894 w 476250"/>
              <a:gd name="connsiteY40" fmla="*/ 331280 h 476250"/>
              <a:gd name="connsiteX41" fmla="*/ 310896 w 476250"/>
              <a:gd name="connsiteY41" fmla="*/ 351282 h 476250"/>
              <a:gd name="connsiteX42" fmla="*/ 351282 w 476250"/>
              <a:gd name="connsiteY42" fmla="*/ 310896 h 476250"/>
              <a:gd name="connsiteX43" fmla="*/ 331280 w 476250"/>
              <a:gd name="connsiteY43" fmla="*/ 290894 h 476250"/>
              <a:gd name="connsiteX44" fmla="*/ 341281 w 476250"/>
              <a:gd name="connsiteY44" fmla="*/ 266700 h 476250"/>
              <a:gd name="connsiteX45" fmla="*/ 369570 w 476250"/>
              <a:gd name="connsiteY45" fmla="*/ 266700 h 476250"/>
              <a:gd name="connsiteX46" fmla="*/ 369570 w 476250"/>
              <a:gd name="connsiteY46" fmla="*/ 209550 h 476250"/>
              <a:gd name="connsiteX47" fmla="*/ 341281 w 476250"/>
              <a:gd name="connsiteY47" fmla="*/ 209550 h 476250"/>
              <a:gd name="connsiteX48" fmla="*/ 331280 w 476250"/>
              <a:gd name="connsiteY48" fmla="*/ 185357 h 476250"/>
              <a:gd name="connsiteX49" fmla="*/ 238125 w 476250"/>
              <a:gd name="connsiteY49" fmla="*/ 288036 h 476250"/>
              <a:gd name="connsiteX50" fmla="*/ 188214 w 476250"/>
              <a:gd name="connsiteY50" fmla="*/ 238125 h 476250"/>
              <a:gd name="connsiteX51" fmla="*/ 238125 w 476250"/>
              <a:gd name="connsiteY51" fmla="*/ 188214 h 476250"/>
              <a:gd name="connsiteX52" fmla="*/ 288131 w 476250"/>
              <a:gd name="connsiteY52" fmla="*/ 238125 h 476250"/>
              <a:gd name="connsiteX53" fmla="*/ 238125 w 476250"/>
              <a:gd name="connsiteY53" fmla="*/ 28803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6250" h="476250">
                <a:moveTo>
                  <a:pt x="238125" y="476250"/>
                </a:moveTo>
                <a:lnTo>
                  <a:pt x="283940" y="405384"/>
                </a:lnTo>
                <a:lnTo>
                  <a:pt x="192215" y="405384"/>
                </a:lnTo>
                <a:lnTo>
                  <a:pt x="238125" y="476250"/>
                </a:lnTo>
                <a:close/>
                <a:moveTo>
                  <a:pt x="70866" y="284036"/>
                </a:moveTo>
                <a:lnTo>
                  <a:pt x="70866" y="192310"/>
                </a:lnTo>
                <a:lnTo>
                  <a:pt x="0" y="238220"/>
                </a:lnTo>
                <a:lnTo>
                  <a:pt x="70866" y="284131"/>
                </a:lnTo>
                <a:close/>
                <a:moveTo>
                  <a:pt x="238125" y="0"/>
                </a:moveTo>
                <a:lnTo>
                  <a:pt x="192215" y="70866"/>
                </a:lnTo>
                <a:lnTo>
                  <a:pt x="283940" y="70866"/>
                </a:lnTo>
                <a:lnTo>
                  <a:pt x="238030" y="0"/>
                </a:lnTo>
                <a:close/>
                <a:moveTo>
                  <a:pt x="405384" y="192215"/>
                </a:moveTo>
                <a:lnTo>
                  <a:pt x="405384" y="283940"/>
                </a:lnTo>
                <a:lnTo>
                  <a:pt x="476250" y="238030"/>
                </a:lnTo>
                <a:lnTo>
                  <a:pt x="405384" y="192119"/>
                </a:lnTo>
                <a:close/>
                <a:moveTo>
                  <a:pt x="331280" y="185357"/>
                </a:moveTo>
                <a:lnTo>
                  <a:pt x="351282" y="165354"/>
                </a:lnTo>
                <a:lnTo>
                  <a:pt x="310896" y="124968"/>
                </a:lnTo>
                <a:lnTo>
                  <a:pt x="290894" y="144971"/>
                </a:lnTo>
                <a:cubicBezTo>
                  <a:pt x="283369" y="140684"/>
                  <a:pt x="275273" y="137351"/>
                  <a:pt x="266700" y="134969"/>
                </a:cubicBezTo>
                <a:lnTo>
                  <a:pt x="266700" y="106680"/>
                </a:lnTo>
                <a:lnTo>
                  <a:pt x="209550" y="106680"/>
                </a:lnTo>
                <a:lnTo>
                  <a:pt x="209550" y="134969"/>
                </a:lnTo>
                <a:cubicBezTo>
                  <a:pt x="200977" y="137351"/>
                  <a:pt x="192881" y="140684"/>
                  <a:pt x="185356" y="144971"/>
                </a:cubicBezTo>
                <a:lnTo>
                  <a:pt x="165354" y="124968"/>
                </a:lnTo>
                <a:lnTo>
                  <a:pt x="124968" y="165354"/>
                </a:lnTo>
                <a:lnTo>
                  <a:pt x="144971" y="185357"/>
                </a:lnTo>
                <a:cubicBezTo>
                  <a:pt x="140684" y="192881"/>
                  <a:pt x="137351" y="200978"/>
                  <a:pt x="134969" y="209550"/>
                </a:cubicBezTo>
                <a:lnTo>
                  <a:pt x="106680" y="209550"/>
                </a:lnTo>
                <a:lnTo>
                  <a:pt x="106680" y="266700"/>
                </a:lnTo>
                <a:lnTo>
                  <a:pt x="134969" y="266700"/>
                </a:lnTo>
                <a:cubicBezTo>
                  <a:pt x="137351" y="275273"/>
                  <a:pt x="140684" y="283369"/>
                  <a:pt x="144971" y="290894"/>
                </a:cubicBezTo>
                <a:lnTo>
                  <a:pt x="124968" y="310896"/>
                </a:lnTo>
                <a:lnTo>
                  <a:pt x="165354" y="351282"/>
                </a:lnTo>
                <a:lnTo>
                  <a:pt x="185356" y="331280"/>
                </a:lnTo>
                <a:cubicBezTo>
                  <a:pt x="192881" y="335566"/>
                  <a:pt x="200977" y="338900"/>
                  <a:pt x="209550" y="341281"/>
                </a:cubicBezTo>
                <a:lnTo>
                  <a:pt x="209550" y="369570"/>
                </a:lnTo>
                <a:lnTo>
                  <a:pt x="266700" y="369570"/>
                </a:lnTo>
                <a:lnTo>
                  <a:pt x="266700" y="341281"/>
                </a:lnTo>
                <a:cubicBezTo>
                  <a:pt x="275273" y="338900"/>
                  <a:pt x="283369" y="335566"/>
                  <a:pt x="290894" y="331280"/>
                </a:cubicBezTo>
                <a:lnTo>
                  <a:pt x="310896" y="351282"/>
                </a:lnTo>
                <a:lnTo>
                  <a:pt x="351282" y="310896"/>
                </a:lnTo>
                <a:lnTo>
                  <a:pt x="331280" y="290894"/>
                </a:lnTo>
                <a:cubicBezTo>
                  <a:pt x="335566" y="283369"/>
                  <a:pt x="338900" y="275273"/>
                  <a:pt x="341281" y="266700"/>
                </a:cubicBezTo>
                <a:lnTo>
                  <a:pt x="369570" y="266700"/>
                </a:lnTo>
                <a:cubicBezTo>
                  <a:pt x="369570" y="266700"/>
                  <a:pt x="369570" y="209550"/>
                  <a:pt x="369570" y="209550"/>
                </a:cubicBezTo>
                <a:lnTo>
                  <a:pt x="341281" y="209550"/>
                </a:lnTo>
                <a:cubicBezTo>
                  <a:pt x="338900" y="200978"/>
                  <a:pt x="335566" y="192881"/>
                  <a:pt x="331280" y="185357"/>
                </a:cubicBezTo>
                <a:close/>
                <a:moveTo>
                  <a:pt x="238125" y="288036"/>
                </a:moveTo>
                <a:cubicBezTo>
                  <a:pt x="210598" y="288036"/>
                  <a:pt x="188214" y="265652"/>
                  <a:pt x="188214" y="238125"/>
                </a:cubicBezTo>
                <a:cubicBezTo>
                  <a:pt x="188214" y="210598"/>
                  <a:pt x="210598" y="188214"/>
                  <a:pt x="238125" y="188214"/>
                </a:cubicBezTo>
                <a:cubicBezTo>
                  <a:pt x="265652" y="188214"/>
                  <a:pt x="288131" y="210598"/>
                  <a:pt x="288131" y="238125"/>
                </a:cubicBezTo>
                <a:cubicBezTo>
                  <a:pt x="288131" y="265652"/>
                  <a:pt x="265748" y="288036"/>
                  <a:pt x="238125" y="288036"/>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7" name="Freeform: Shape 18">
            <a:extLst>
              <a:ext uri="{FF2B5EF4-FFF2-40B4-BE49-F238E27FC236}">
                <a16:creationId xmlns:a16="http://schemas.microsoft.com/office/drawing/2014/main" id="{FFF89F38-4248-C8B0-AD76-B501B78E22DA}"/>
              </a:ext>
            </a:extLst>
          </p:cNvPr>
          <p:cNvSpPr/>
          <p:nvPr userDrawn="1"/>
        </p:nvSpPr>
        <p:spPr>
          <a:xfrm>
            <a:off x="10839312" y="3689339"/>
            <a:ext cx="354010" cy="329416"/>
          </a:xfrm>
          <a:custGeom>
            <a:avLst/>
            <a:gdLst>
              <a:gd name="connsiteX0" fmla="*/ 360617 w 476250"/>
              <a:gd name="connsiteY0" fmla="*/ 241442 h 443164"/>
              <a:gd name="connsiteX1" fmla="*/ 360617 w 476250"/>
              <a:gd name="connsiteY1" fmla="*/ 201627 h 443164"/>
              <a:gd name="connsiteX2" fmla="*/ 335947 w 476250"/>
              <a:gd name="connsiteY2" fmla="*/ 191531 h 443164"/>
              <a:gd name="connsiteX3" fmla="*/ 328422 w 476250"/>
              <a:gd name="connsiteY3" fmla="*/ 173338 h 443164"/>
              <a:gd name="connsiteX4" fmla="*/ 338804 w 476250"/>
              <a:gd name="connsiteY4" fmla="*/ 148668 h 443164"/>
              <a:gd name="connsiteX5" fmla="*/ 310610 w 476250"/>
              <a:gd name="connsiteY5" fmla="*/ 120474 h 443164"/>
              <a:gd name="connsiteX6" fmla="*/ 285941 w 476250"/>
              <a:gd name="connsiteY6" fmla="*/ 130856 h 443164"/>
              <a:gd name="connsiteX7" fmla="*/ 267748 w 476250"/>
              <a:gd name="connsiteY7" fmla="*/ 123332 h 443164"/>
              <a:gd name="connsiteX8" fmla="*/ 257651 w 476250"/>
              <a:gd name="connsiteY8" fmla="*/ 98662 h 443164"/>
              <a:gd name="connsiteX9" fmla="*/ 217837 w 476250"/>
              <a:gd name="connsiteY9" fmla="*/ 98662 h 443164"/>
              <a:gd name="connsiteX10" fmla="*/ 207740 w 476250"/>
              <a:gd name="connsiteY10" fmla="*/ 123332 h 443164"/>
              <a:gd name="connsiteX11" fmla="*/ 189548 w 476250"/>
              <a:gd name="connsiteY11" fmla="*/ 130856 h 443164"/>
              <a:gd name="connsiteX12" fmla="*/ 164878 w 476250"/>
              <a:gd name="connsiteY12" fmla="*/ 120474 h 443164"/>
              <a:gd name="connsiteX13" fmla="*/ 136684 w 476250"/>
              <a:gd name="connsiteY13" fmla="*/ 148668 h 443164"/>
              <a:gd name="connsiteX14" fmla="*/ 147066 w 476250"/>
              <a:gd name="connsiteY14" fmla="*/ 173338 h 443164"/>
              <a:gd name="connsiteX15" fmla="*/ 139541 w 476250"/>
              <a:gd name="connsiteY15" fmla="*/ 191531 h 443164"/>
              <a:gd name="connsiteX16" fmla="*/ 114871 w 476250"/>
              <a:gd name="connsiteY16" fmla="*/ 201627 h 443164"/>
              <a:gd name="connsiteX17" fmla="*/ 114871 w 476250"/>
              <a:gd name="connsiteY17" fmla="*/ 241442 h 443164"/>
              <a:gd name="connsiteX18" fmla="*/ 139541 w 476250"/>
              <a:gd name="connsiteY18" fmla="*/ 251538 h 443164"/>
              <a:gd name="connsiteX19" fmla="*/ 147066 w 476250"/>
              <a:gd name="connsiteY19" fmla="*/ 269731 h 443164"/>
              <a:gd name="connsiteX20" fmla="*/ 136684 w 476250"/>
              <a:gd name="connsiteY20" fmla="*/ 294401 h 443164"/>
              <a:gd name="connsiteX21" fmla="*/ 164878 w 476250"/>
              <a:gd name="connsiteY21" fmla="*/ 322595 h 443164"/>
              <a:gd name="connsiteX22" fmla="*/ 189548 w 476250"/>
              <a:gd name="connsiteY22" fmla="*/ 312212 h 443164"/>
              <a:gd name="connsiteX23" fmla="*/ 207740 w 476250"/>
              <a:gd name="connsiteY23" fmla="*/ 319737 h 443164"/>
              <a:gd name="connsiteX24" fmla="*/ 217837 w 476250"/>
              <a:gd name="connsiteY24" fmla="*/ 344407 h 443164"/>
              <a:gd name="connsiteX25" fmla="*/ 257651 w 476250"/>
              <a:gd name="connsiteY25" fmla="*/ 344407 h 443164"/>
              <a:gd name="connsiteX26" fmla="*/ 267748 w 476250"/>
              <a:gd name="connsiteY26" fmla="*/ 319737 h 443164"/>
              <a:gd name="connsiteX27" fmla="*/ 285941 w 476250"/>
              <a:gd name="connsiteY27" fmla="*/ 312212 h 443164"/>
              <a:gd name="connsiteX28" fmla="*/ 310610 w 476250"/>
              <a:gd name="connsiteY28" fmla="*/ 322595 h 443164"/>
              <a:gd name="connsiteX29" fmla="*/ 338804 w 476250"/>
              <a:gd name="connsiteY29" fmla="*/ 294401 h 443164"/>
              <a:gd name="connsiteX30" fmla="*/ 328422 w 476250"/>
              <a:gd name="connsiteY30" fmla="*/ 269731 h 443164"/>
              <a:gd name="connsiteX31" fmla="*/ 335947 w 476250"/>
              <a:gd name="connsiteY31" fmla="*/ 251538 h 443164"/>
              <a:gd name="connsiteX32" fmla="*/ 360617 w 476250"/>
              <a:gd name="connsiteY32" fmla="*/ 241442 h 443164"/>
              <a:gd name="connsiteX33" fmla="*/ 237744 w 476250"/>
              <a:gd name="connsiteY33" fmla="*/ 266969 h 443164"/>
              <a:gd name="connsiteX34" fmla="*/ 192310 w 476250"/>
              <a:gd name="connsiteY34" fmla="*/ 221534 h 443164"/>
              <a:gd name="connsiteX35" fmla="*/ 237744 w 476250"/>
              <a:gd name="connsiteY35" fmla="*/ 176100 h 443164"/>
              <a:gd name="connsiteX36" fmla="*/ 283178 w 476250"/>
              <a:gd name="connsiteY36" fmla="*/ 221534 h 443164"/>
              <a:gd name="connsiteX37" fmla="*/ 237744 w 476250"/>
              <a:gd name="connsiteY37" fmla="*/ 266969 h 443164"/>
              <a:gd name="connsiteX38" fmla="*/ 279273 w 476250"/>
              <a:gd name="connsiteY38" fmla="*/ 58276 h 443164"/>
              <a:gd name="connsiteX39" fmla="*/ 406432 w 476250"/>
              <a:gd name="connsiteY39" fmla="*/ 219915 h 443164"/>
              <a:gd name="connsiteX40" fmla="*/ 390906 w 476250"/>
              <a:gd name="connsiteY40" fmla="*/ 219915 h 443164"/>
              <a:gd name="connsiteX41" fmla="*/ 433578 w 476250"/>
              <a:gd name="connsiteY41" fmla="*/ 285923 h 443164"/>
              <a:gd name="connsiteX42" fmla="*/ 476250 w 476250"/>
              <a:gd name="connsiteY42" fmla="*/ 219915 h 443164"/>
              <a:gd name="connsiteX43" fmla="*/ 459486 w 476250"/>
              <a:gd name="connsiteY43" fmla="*/ 219915 h 443164"/>
              <a:gd name="connsiteX44" fmla="*/ 292227 w 476250"/>
              <a:gd name="connsiteY44" fmla="*/ 6650 h 443164"/>
              <a:gd name="connsiteX45" fmla="*/ 42291 w 476250"/>
              <a:gd name="connsiteY45" fmla="*/ 117236 h 443164"/>
              <a:gd name="connsiteX46" fmla="*/ 89249 w 476250"/>
              <a:gd name="connsiteY46" fmla="*/ 142191 h 443164"/>
              <a:gd name="connsiteX47" fmla="*/ 279083 w 476250"/>
              <a:gd name="connsiteY47" fmla="*/ 58181 h 443164"/>
              <a:gd name="connsiteX48" fmla="*/ 196977 w 476250"/>
              <a:gd name="connsiteY48" fmla="*/ 384888 h 443164"/>
              <a:gd name="connsiteX49" fmla="*/ 69818 w 476250"/>
              <a:gd name="connsiteY49" fmla="*/ 223249 h 443164"/>
              <a:gd name="connsiteX50" fmla="*/ 85344 w 476250"/>
              <a:gd name="connsiteY50" fmla="*/ 223249 h 443164"/>
              <a:gd name="connsiteX51" fmla="*/ 42672 w 476250"/>
              <a:gd name="connsiteY51" fmla="*/ 157241 h 443164"/>
              <a:gd name="connsiteX52" fmla="*/ 0 w 476250"/>
              <a:gd name="connsiteY52" fmla="*/ 223249 h 443164"/>
              <a:gd name="connsiteX53" fmla="*/ 16764 w 476250"/>
              <a:gd name="connsiteY53" fmla="*/ 223249 h 443164"/>
              <a:gd name="connsiteX54" fmla="*/ 184023 w 476250"/>
              <a:gd name="connsiteY54" fmla="*/ 436514 h 443164"/>
              <a:gd name="connsiteX55" fmla="*/ 433959 w 476250"/>
              <a:gd name="connsiteY55" fmla="*/ 325928 h 443164"/>
              <a:gd name="connsiteX56" fmla="*/ 387001 w 476250"/>
              <a:gd name="connsiteY56" fmla="*/ 300973 h 443164"/>
              <a:gd name="connsiteX57" fmla="*/ 197168 w 476250"/>
              <a:gd name="connsiteY57" fmla="*/ 384983 h 44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76250" h="443164">
                <a:moveTo>
                  <a:pt x="360617" y="241442"/>
                </a:moveTo>
                <a:lnTo>
                  <a:pt x="360617" y="201627"/>
                </a:lnTo>
                <a:lnTo>
                  <a:pt x="335947" y="191531"/>
                </a:lnTo>
                <a:cubicBezTo>
                  <a:pt x="334042" y="185149"/>
                  <a:pt x="331470" y="179148"/>
                  <a:pt x="328422" y="173338"/>
                </a:cubicBezTo>
                <a:lnTo>
                  <a:pt x="338804" y="148668"/>
                </a:lnTo>
                <a:lnTo>
                  <a:pt x="310610" y="120474"/>
                </a:lnTo>
                <a:lnTo>
                  <a:pt x="285941" y="130856"/>
                </a:lnTo>
                <a:cubicBezTo>
                  <a:pt x="280226" y="127808"/>
                  <a:pt x="274130" y="125237"/>
                  <a:pt x="267748" y="123332"/>
                </a:cubicBezTo>
                <a:lnTo>
                  <a:pt x="257651" y="98662"/>
                </a:lnTo>
                <a:lnTo>
                  <a:pt x="217837" y="98662"/>
                </a:lnTo>
                <a:lnTo>
                  <a:pt x="207740" y="123332"/>
                </a:lnTo>
                <a:cubicBezTo>
                  <a:pt x="201359" y="125237"/>
                  <a:pt x="195358" y="127808"/>
                  <a:pt x="189548" y="130856"/>
                </a:cubicBezTo>
                <a:lnTo>
                  <a:pt x="164878" y="120474"/>
                </a:lnTo>
                <a:lnTo>
                  <a:pt x="136684" y="148668"/>
                </a:lnTo>
                <a:lnTo>
                  <a:pt x="147066" y="173338"/>
                </a:lnTo>
                <a:cubicBezTo>
                  <a:pt x="144018" y="179053"/>
                  <a:pt x="141446" y="185149"/>
                  <a:pt x="139541" y="191531"/>
                </a:cubicBezTo>
                <a:lnTo>
                  <a:pt x="114871" y="201627"/>
                </a:lnTo>
                <a:lnTo>
                  <a:pt x="114871" y="241442"/>
                </a:lnTo>
                <a:lnTo>
                  <a:pt x="139541" y="251538"/>
                </a:lnTo>
                <a:cubicBezTo>
                  <a:pt x="141446" y="257920"/>
                  <a:pt x="144018" y="263921"/>
                  <a:pt x="147066" y="269731"/>
                </a:cubicBezTo>
                <a:lnTo>
                  <a:pt x="136684" y="294401"/>
                </a:lnTo>
                <a:lnTo>
                  <a:pt x="164878" y="322595"/>
                </a:lnTo>
                <a:lnTo>
                  <a:pt x="189548" y="312212"/>
                </a:lnTo>
                <a:cubicBezTo>
                  <a:pt x="195263" y="315260"/>
                  <a:pt x="201359" y="317832"/>
                  <a:pt x="207740" y="319737"/>
                </a:cubicBezTo>
                <a:lnTo>
                  <a:pt x="217837" y="344407"/>
                </a:lnTo>
                <a:lnTo>
                  <a:pt x="257651" y="344407"/>
                </a:lnTo>
                <a:lnTo>
                  <a:pt x="267748" y="319737"/>
                </a:lnTo>
                <a:cubicBezTo>
                  <a:pt x="274130" y="317832"/>
                  <a:pt x="280130" y="315260"/>
                  <a:pt x="285941" y="312212"/>
                </a:cubicBezTo>
                <a:lnTo>
                  <a:pt x="310610" y="322595"/>
                </a:lnTo>
                <a:lnTo>
                  <a:pt x="338804" y="294401"/>
                </a:lnTo>
                <a:lnTo>
                  <a:pt x="328422" y="269731"/>
                </a:lnTo>
                <a:cubicBezTo>
                  <a:pt x="331470" y="264016"/>
                  <a:pt x="334042" y="257920"/>
                  <a:pt x="335947" y="251538"/>
                </a:cubicBezTo>
                <a:lnTo>
                  <a:pt x="360617" y="241442"/>
                </a:lnTo>
                <a:close/>
                <a:moveTo>
                  <a:pt x="237744" y="266969"/>
                </a:moveTo>
                <a:cubicBezTo>
                  <a:pt x="212693" y="266969"/>
                  <a:pt x="192310" y="246585"/>
                  <a:pt x="192310" y="221534"/>
                </a:cubicBezTo>
                <a:cubicBezTo>
                  <a:pt x="192310" y="196484"/>
                  <a:pt x="212693" y="176100"/>
                  <a:pt x="237744" y="176100"/>
                </a:cubicBezTo>
                <a:cubicBezTo>
                  <a:pt x="262795" y="176100"/>
                  <a:pt x="283178" y="196484"/>
                  <a:pt x="283178" y="221534"/>
                </a:cubicBezTo>
                <a:cubicBezTo>
                  <a:pt x="283178" y="246585"/>
                  <a:pt x="262795" y="266969"/>
                  <a:pt x="237744" y="266969"/>
                </a:cubicBezTo>
                <a:close/>
                <a:moveTo>
                  <a:pt x="279273" y="58276"/>
                </a:moveTo>
                <a:cubicBezTo>
                  <a:pt x="353663" y="77040"/>
                  <a:pt x="405575" y="143525"/>
                  <a:pt x="406432" y="219915"/>
                </a:cubicBezTo>
                <a:lnTo>
                  <a:pt x="390906" y="219915"/>
                </a:lnTo>
                <a:lnTo>
                  <a:pt x="433578" y="285923"/>
                </a:lnTo>
                <a:lnTo>
                  <a:pt x="476250" y="219915"/>
                </a:lnTo>
                <a:lnTo>
                  <a:pt x="459486" y="219915"/>
                </a:lnTo>
                <a:cubicBezTo>
                  <a:pt x="458819" y="118950"/>
                  <a:pt x="390430" y="31511"/>
                  <a:pt x="292227" y="6650"/>
                </a:cubicBezTo>
                <a:cubicBezTo>
                  <a:pt x="292227" y="6650"/>
                  <a:pt x="133826" y="-40689"/>
                  <a:pt x="42291" y="117236"/>
                </a:cubicBezTo>
                <a:cubicBezTo>
                  <a:pt x="48673" y="121141"/>
                  <a:pt x="79248" y="137333"/>
                  <a:pt x="89249" y="142191"/>
                </a:cubicBezTo>
                <a:cubicBezTo>
                  <a:pt x="157448" y="23510"/>
                  <a:pt x="279083" y="58181"/>
                  <a:pt x="279083" y="58181"/>
                </a:cubicBezTo>
                <a:close/>
                <a:moveTo>
                  <a:pt x="196977" y="384888"/>
                </a:moveTo>
                <a:cubicBezTo>
                  <a:pt x="122587" y="366124"/>
                  <a:pt x="70676" y="299639"/>
                  <a:pt x="69818" y="223249"/>
                </a:cubicBezTo>
                <a:lnTo>
                  <a:pt x="85344" y="223249"/>
                </a:lnTo>
                <a:lnTo>
                  <a:pt x="42672" y="157241"/>
                </a:lnTo>
                <a:lnTo>
                  <a:pt x="0" y="223249"/>
                </a:lnTo>
                <a:lnTo>
                  <a:pt x="16764" y="223249"/>
                </a:lnTo>
                <a:cubicBezTo>
                  <a:pt x="17431" y="324214"/>
                  <a:pt x="85820" y="411653"/>
                  <a:pt x="184023" y="436514"/>
                </a:cubicBezTo>
                <a:cubicBezTo>
                  <a:pt x="184023" y="436514"/>
                  <a:pt x="342424" y="483853"/>
                  <a:pt x="433959" y="325928"/>
                </a:cubicBezTo>
                <a:cubicBezTo>
                  <a:pt x="427577" y="322023"/>
                  <a:pt x="397002" y="305831"/>
                  <a:pt x="387001" y="300973"/>
                </a:cubicBezTo>
                <a:cubicBezTo>
                  <a:pt x="318802" y="419654"/>
                  <a:pt x="197168" y="384983"/>
                  <a:pt x="197168" y="384983"/>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8" name="Freeform: Shape 17">
            <a:extLst>
              <a:ext uri="{FF2B5EF4-FFF2-40B4-BE49-F238E27FC236}">
                <a16:creationId xmlns:a16="http://schemas.microsoft.com/office/drawing/2014/main" id="{032D5593-FC66-EF07-4D86-6D144E1455F4}"/>
              </a:ext>
            </a:extLst>
          </p:cNvPr>
          <p:cNvSpPr/>
          <p:nvPr userDrawn="1"/>
        </p:nvSpPr>
        <p:spPr>
          <a:xfrm>
            <a:off x="9163333" y="3677042"/>
            <a:ext cx="354010" cy="354010"/>
          </a:xfrm>
          <a:custGeom>
            <a:avLst/>
            <a:gdLst>
              <a:gd name="connsiteX0" fmla="*/ 292798 w 476250"/>
              <a:gd name="connsiteY0" fmla="*/ 0 h 476250"/>
              <a:gd name="connsiteX1" fmla="*/ 183356 w 476250"/>
              <a:gd name="connsiteY1" fmla="*/ 0 h 476250"/>
              <a:gd name="connsiteX2" fmla="*/ 183356 w 476250"/>
              <a:gd name="connsiteY2" fmla="*/ 109442 h 476250"/>
              <a:gd name="connsiteX3" fmla="*/ 209455 w 476250"/>
              <a:gd name="connsiteY3" fmla="*/ 109442 h 476250"/>
              <a:gd name="connsiteX4" fmla="*/ 209455 w 476250"/>
              <a:gd name="connsiteY4" fmla="*/ 476250 h 476250"/>
              <a:gd name="connsiteX5" fmla="*/ 266605 w 476250"/>
              <a:gd name="connsiteY5" fmla="*/ 476250 h 476250"/>
              <a:gd name="connsiteX6" fmla="*/ 266605 w 476250"/>
              <a:gd name="connsiteY6" fmla="*/ 109442 h 476250"/>
              <a:gd name="connsiteX7" fmla="*/ 292703 w 476250"/>
              <a:gd name="connsiteY7" fmla="*/ 109442 h 476250"/>
              <a:gd name="connsiteX8" fmla="*/ 292703 w 476250"/>
              <a:gd name="connsiteY8" fmla="*/ 0 h 476250"/>
              <a:gd name="connsiteX9" fmla="*/ 125444 w 476250"/>
              <a:gd name="connsiteY9" fmla="*/ 156115 h 476250"/>
              <a:gd name="connsiteX10" fmla="*/ 109442 w 476250"/>
              <a:gd name="connsiteY10" fmla="*/ 156115 h 476250"/>
              <a:gd name="connsiteX11" fmla="*/ 109442 w 476250"/>
              <a:gd name="connsiteY11" fmla="*/ 129635 h 476250"/>
              <a:gd name="connsiteX12" fmla="*/ 0 w 476250"/>
              <a:gd name="connsiteY12" fmla="*/ 129635 h 476250"/>
              <a:gd name="connsiteX13" fmla="*/ 0 w 476250"/>
              <a:gd name="connsiteY13" fmla="*/ 239078 h 476250"/>
              <a:gd name="connsiteX14" fmla="*/ 109442 w 476250"/>
              <a:gd name="connsiteY14" fmla="*/ 239078 h 476250"/>
              <a:gd name="connsiteX15" fmla="*/ 109442 w 476250"/>
              <a:gd name="connsiteY15" fmla="*/ 213170 h 476250"/>
              <a:gd name="connsiteX16" fmla="*/ 125159 w 476250"/>
              <a:gd name="connsiteY16" fmla="*/ 213170 h 476250"/>
              <a:gd name="connsiteX17" fmla="*/ 126682 w 476250"/>
              <a:gd name="connsiteY17" fmla="*/ 214789 h 476250"/>
              <a:gd name="connsiteX18" fmla="*/ 126682 w 476250"/>
              <a:gd name="connsiteY18" fmla="*/ 476250 h 476250"/>
              <a:gd name="connsiteX19" fmla="*/ 183832 w 476250"/>
              <a:gd name="connsiteY19" fmla="*/ 476250 h 476250"/>
              <a:gd name="connsiteX20" fmla="*/ 183832 w 476250"/>
              <a:gd name="connsiteY20" fmla="*/ 214789 h 476250"/>
              <a:gd name="connsiteX21" fmla="*/ 125539 w 476250"/>
              <a:gd name="connsiteY21" fmla="*/ 156115 h 476250"/>
              <a:gd name="connsiteX22" fmla="*/ 366808 w 476250"/>
              <a:gd name="connsiteY22" fmla="*/ 127445 h 476250"/>
              <a:gd name="connsiteX23" fmla="*/ 366808 w 476250"/>
              <a:gd name="connsiteY23" fmla="*/ 156686 h 476250"/>
              <a:gd name="connsiteX24" fmla="*/ 350806 w 476250"/>
              <a:gd name="connsiteY24" fmla="*/ 156686 h 476250"/>
              <a:gd name="connsiteX25" fmla="*/ 292418 w 476250"/>
              <a:gd name="connsiteY25" fmla="*/ 215456 h 476250"/>
              <a:gd name="connsiteX26" fmla="*/ 292418 w 476250"/>
              <a:gd name="connsiteY26" fmla="*/ 476155 h 476250"/>
              <a:gd name="connsiteX27" fmla="*/ 349568 w 476250"/>
              <a:gd name="connsiteY27" fmla="*/ 476155 h 476250"/>
              <a:gd name="connsiteX28" fmla="*/ 349568 w 476250"/>
              <a:gd name="connsiteY28" fmla="*/ 215456 h 476250"/>
              <a:gd name="connsiteX29" fmla="*/ 351091 w 476250"/>
              <a:gd name="connsiteY29" fmla="*/ 213932 h 476250"/>
              <a:gd name="connsiteX30" fmla="*/ 366808 w 476250"/>
              <a:gd name="connsiteY30" fmla="*/ 213932 h 476250"/>
              <a:gd name="connsiteX31" fmla="*/ 366808 w 476250"/>
              <a:gd name="connsiteY31" fmla="*/ 236887 h 476250"/>
              <a:gd name="connsiteX32" fmla="*/ 476250 w 476250"/>
              <a:gd name="connsiteY32" fmla="*/ 236887 h 476250"/>
              <a:gd name="connsiteX33" fmla="*/ 476250 w 476250"/>
              <a:gd name="connsiteY33" fmla="*/ 127445 h 476250"/>
              <a:gd name="connsiteX34" fmla="*/ 366808 w 476250"/>
              <a:gd name="connsiteY34" fmla="*/ 12744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6250" h="476250">
                <a:moveTo>
                  <a:pt x="292798" y="0"/>
                </a:moveTo>
                <a:lnTo>
                  <a:pt x="183356" y="0"/>
                </a:lnTo>
                <a:lnTo>
                  <a:pt x="183356" y="109442"/>
                </a:lnTo>
                <a:lnTo>
                  <a:pt x="209455" y="109442"/>
                </a:lnTo>
                <a:lnTo>
                  <a:pt x="209455" y="476250"/>
                </a:lnTo>
                <a:lnTo>
                  <a:pt x="266605" y="476250"/>
                </a:lnTo>
                <a:lnTo>
                  <a:pt x="266605" y="109442"/>
                </a:lnTo>
                <a:lnTo>
                  <a:pt x="292703" y="109442"/>
                </a:lnTo>
                <a:lnTo>
                  <a:pt x="292703" y="0"/>
                </a:lnTo>
                <a:close/>
                <a:moveTo>
                  <a:pt x="125444" y="156115"/>
                </a:moveTo>
                <a:lnTo>
                  <a:pt x="109442" y="156115"/>
                </a:lnTo>
                <a:lnTo>
                  <a:pt x="109442" y="129635"/>
                </a:lnTo>
                <a:lnTo>
                  <a:pt x="0" y="129635"/>
                </a:lnTo>
                <a:lnTo>
                  <a:pt x="0" y="239078"/>
                </a:lnTo>
                <a:lnTo>
                  <a:pt x="109442" y="239078"/>
                </a:lnTo>
                <a:lnTo>
                  <a:pt x="109442" y="213170"/>
                </a:lnTo>
                <a:lnTo>
                  <a:pt x="125159" y="213170"/>
                </a:lnTo>
                <a:cubicBezTo>
                  <a:pt x="126016" y="213170"/>
                  <a:pt x="126682" y="213932"/>
                  <a:pt x="126682" y="214789"/>
                </a:cubicBezTo>
                <a:lnTo>
                  <a:pt x="126682" y="476250"/>
                </a:lnTo>
                <a:lnTo>
                  <a:pt x="183832" y="476250"/>
                </a:lnTo>
                <a:lnTo>
                  <a:pt x="183832" y="214789"/>
                </a:lnTo>
                <a:cubicBezTo>
                  <a:pt x="183832" y="182594"/>
                  <a:pt x="157639" y="156305"/>
                  <a:pt x="125539" y="156115"/>
                </a:cubicBezTo>
                <a:close/>
                <a:moveTo>
                  <a:pt x="366808" y="127445"/>
                </a:moveTo>
                <a:lnTo>
                  <a:pt x="366808" y="156686"/>
                </a:lnTo>
                <a:lnTo>
                  <a:pt x="350806" y="156686"/>
                </a:lnTo>
                <a:cubicBezTo>
                  <a:pt x="318611" y="156972"/>
                  <a:pt x="292418" y="183261"/>
                  <a:pt x="292418" y="215456"/>
                </a:cubicBezTo>
                <a:lnTo>
                  <a:pt x="292418" y="476155"/>
                </a:lnTo>
                <a:lnTo>
                  <a:pt x="349568" y="476155"/>
                </a:lnTo>
                <a:lnTo>
                  <a:pt x="349568" y="215456"/>
                </a:lnTo>
                <a:cubicBezTo>
                  <a:pt x="349568" y="214598"/>
                  <a:pt x="350234" y="213932"/>
                  <a:pt x="351091" y="213932"/>
                </a:cubicBezTo>
                <a:lnTo>
                  <a:pt x="366808" y="213932"/>
                </a:lnTo>
                <a:cubicBezTo>
                  <a:pt x="366808" y="213932"/>
                  <a:pt x="366808" y="236887"/>
                  <a:pt x="366808" y="236887"/>
                </a:cubicBezTo>
                <a:lnTo>
                  <a:pt x="476250" y="236887"/>
                </a:lnTo>
                <a:lnTo>
                  <a:pt x="476250" y="127445"/>
                </a:lnTo>
                <a:lnTo>
                  <a:pt x="366808" y="12744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9" name="Freeform: Shape 16">
            <a:extLst>
              <a:ext uri="{FF2B5EF4-FFF2-40B4-BE49-F238E27FC236}">
                <a16:creationId xmlns:a16="http://schemas.microsoft.com/office/drawing/2014/main" id="{26D45AC4-5D03-3A9B-04D9-6B584877AF6B}"/>
              </a:ext>
            </a:extLst>
          </p:cNvPr>
          <p:cNvSpPr/>
          <p:nvPr userDrawn="1"/>
        </p:nvSpPr>
        <p:spPr>
          <a:xfrm>
            <a:off x="7389007" y="3725860"/>
            <a:ext cx="356630" cy="256374"/>
          </a:xfrm>
          <a:custGeom>
            <a:avLst/>
            <a:gdLst>
              <a:gd name="connsiteX0" fmla="*/ 394906 w 479774"/>
              <a:gd name="connsiteY0" fmla="*/ 121539 h 344900"/>
              <a:gd name="connsiteX1" fmla="*/ 246507 w 479774"/>
              <a:gd name="connsiteY1" fmla="*/ 0 h 344900"/>
              <a:gd name="connsiteX2" fmla="*/ 105061 w 479774"/>
              <a:gd name="connsiteY2" fmla="*/ 97441 h 344900"/>
              <a:gd name="connsiteX3" fmla="*/ 0 w 479774"/>
              <a:gd name="connsiteY3" fmla="*/ 220409 h 344900"/>
              <a:gd name="connsiteX4" fmla="*/ 114586 w 479774"/>
              <a:gd name="connsiteY4" fmla="*/ 344424 h 344900"/>
              <a:gd name="connsiteX5" fmla="*/ 479774 w 479774"/>
              <a:gd name="connsiteY5" fmla="*/ 344900 h 344900"/>
              <a:gd name="connsiteX6" fmla="*/ 479774 w 479774"/>
              <a:gd name="connsiteY6" fmla="*/ 232410 h 344900"/>
              <a:gd name="connsiteX7" fmla="*/ 394906 w 479774"/>
              <a:gd name="connsiteY7" fmla="*/ 121444 h 344900"/>
              <a:gd name="connsiteX8" fmla="*/ 422624 w 479774"/>
              <a:gd name="connsiteY8" fmla="*/ 287750 h 344900"/>
              <a:gd name="connsiteX9" fmla="*/ 118110 w 479774"/>
              <a:gd name="connsiteY9" fmla="*/ 287369 h 344900"/>
              <a:gd name="connsiteX10" fmla="*/ 57150 w 479774"/>
              <a:gd name="connsiteY10" fmla="*/ 220409 h 344900"/>
              <a:gd name="connsiteX11" fmla="*/ 123920 w 479774"/>
              <a:gd name="connsiteY11" fmla="*/ 153067 h 344900"/>
              <a:gd name="connsiteX12" fmla="*/ 126111 w 479774"/>
              <a:gd name="connsiteY12" fmla="*/ 153162 h 344900"/>
              <a:gd name="connsiteX13" fmla="*/ 126873 w 479774"/>
              <a:gd name="connsiteY13" fmla="*/ 153162 h 344900"/>
              <a:gd name="connsiteX14" fmla="*/ 191929 w 479774"/>
              <a:gd name="connsiteY14" fmla="*/ 220409 h 344900"/>
              <a:gd name="connsiteX15" fmla="*/ 249079 w 479774"/>
              <a:gd name="connsiteY15" fmla="*/ 220409 h 344900"/>
              <a:gd name="connsiteX16" fmla="*/ 165735 w 479774"/>
              <a:gd name="connsiteY16" fmla="*/ 103061 h 344900"/>
              <a:gd name="connsiteX17" fmla="*/ 246507 w 479774"/>
              <a:gd name="connsiteY17" fmla="*/ 57150 h 344900"/>
              <a:gd name="connsiteX18" fmla="*/ 340614 w 479774"/>
              <a:gd name="connsiteY18" fmla="*/ 147447 h 344900"/>
              <a:gd name="connsiteX19" fmla="*/ 341662 w 479774"/>
              <a:gd name="connsiteY19" fmla="*/ 173450 h 344900"/>
              <a:gd name="connsiteX20" fmla="*/ 367665 w 479774"/>
              <a:gd name="connsiteY20" fmla="*/ 174784 h 344900"/>
              <a:gd name="connsiteX21" fmla="*/ 422624 w 479774"/>
              <a:gd name="connsiteY21" fmla="*/ 232505 h 344900"/>
              <a:gd name="connsiteX22" fmla="*/ 422624 w 479774"/>
              <a:gd name="connsiteY22" fmla="*/ 287846 h 34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9774" h="344900">
                <a:moveTo>
                  <a:pt x="394906" y="121539"/>
                </a:moveTo>
                <a:cubicBezTo>
                  <a:pt x="381095" y="51721"/>
                  <a:pt x="319850" y="0"/>
                  <a:pt x="246507" y="0"/>
                </a:cubicBezTo>
                <a:cubicBezTo>
                  <a:pt x="183547" y="0"/>
                  <a:pt x="127159" y="39910"/>
                  <a:pt x="105061" y="97441"/>
                </a:cubicBezTo>
                <a:cubicBezTo>
                  <a:pt x="45625" y="106775"/>
                  <a:pt x="0" y="158401"/>
                  <a:pt x="0" y="220409"/>
                </a:cubicBezTo>
                <a:cubicBezTo>
                  <a:pt x="0" y="282416"/>
                  <a:pt x="50292" y="339376"/>
                  <a:pt x="114586" y="344424"/>
                </a:cubicBezTo>
                <a:lnTo>
                  <a:pt x="479774" y="344900"/>
                </a:lnTo>
                <a:lnTo>
                  <a:pt x="479774" y="232410"/>
                </a:lnTo>
                <a:cubicBezTo>
                  <a:pt x="479774" y="179546"/>
                  <a:pt x="444055" y="134684"/>
                  <a:pt x="394906" y="121444"/>
                </a:cubicBezTo>
                <a:close/>
                <a:moveTo>
                  <a:pt x="422624" y="287750"/>
                </a:moveTo>
                <a:lnTo>
                  <a:pt x="118110" y="287369"/>
                </a:lnTo>
                <a:cubicBezTo>
                  <a:pt x="83820" y="284131"/>
                  <a:pt x="57150" y="254889"/>
                  <a:pt x="57150" y="220409"/>
                </a:cubicBezTo>
                <a:cubicBezTo>
                  <a:pt x="57150" y="183452"/>
                  <a:pt x="87059" y="153353"/>
                  <a:pt x="123920" y="153067"/>
                </a:cubicBezTo>
                <a:cubicBezTo>
                  <a:pt x="124682" y="153067"/>
                  <a:pt x="125349" y="153067"/>
                  <a:pt x="126111" y="153162"/>
                </a:cubicBezTo>
                <a:lnTo>
                  <a:pt x="126873" y="153162"/>
                </a:lnTo>
                <a:cubicBezTo>
                  <a:pt x="162973" y="154400"/>
                  <a:pt x="191929" y="184023"/>
                  <a:pt x="191929" y="220409"/>
                </a:cubicBezTo>
                <a:lnTo>
                  <a:pt x="249079" y="220409"/>
                </a:lnTo>
                <a:cubicBezTo>
                  <a:pt x="249079" y="166211"/>
                  <a:pt x="214217" y="120110"/>
                  <a:pt x="165735" y="103061"/>
                </a:cubicBezTo>
                <a:cubicBezTo>
                  <a:pt x="182499" y="75343"/>
                  <a:pt x="212979" y="57150"/>
                  <a:pt x="246507" y="57150"/>
                </a:cubicBezTo>
                <a:cubicBezTo>
                  <a:pt x="297180" y="57150"/>
                  <a:pt x="338423" y="96869"/>
                  <a:pt x="340614" y="147447"/>
                </a:cubicBezTo>
                <a:lnTo>
                  <a:pt x="341662" y="173450"/>
                </a:lnTo>
                <a:lnTo>
                  <a:pt x="367665" y="174784"/>
                </a:lnTo>
                <a:cubicBezTo>
                  <a:pt x="398431" y="176308"/>
                  <a:pt x="422624" y="201644"/>
                  <a:pt x="422624" y="232505"/>
                </a:cubicBezTo>
                <a:lnTo>
                  <a:pt x="422624" y="287846"/>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0" name="Freeform: Shape 15">
            <a:extLst>
              <a:ext uri="{FF2B5EF4-FFF2-40B4-BE49-F238E27FC236}">
                <a16:creationId xmlns:a16="http://schemas.microsoft.com/office/drawing/2014/main" id="{48B105AE-5394-6771-2199-CFB9D170E9ED}"/>
              </a:ext>
            </a:extLst>
          </p:cNvPr>
          <p:cNvSpPr/>
          <p:nvPr userDrawn="1"/>
        </p:nvSpPr>
        <p:spPr>
          <a:xfrm>
            <a:off x="5828506" y="3677220"/>
            <a:ext cx="310537" cy="353655"/>
          </a:xfrm>
          <a:custGeom>
            <a:avLst/>
            <a:gdLst>
              <a:gd name="connsiteX0" fmla="*/ 208883 w 417766"/>
              <a:gd name="connsiteY0" fmla="*/ 248984 h 475773"/>
              <a:gd name="connsiteX1" fmla="*/ 333375 w 417766"/>
              <a:gd name="connsiteY1" fmla="*/ 124492 h 475773"/>
              <a:gd name="connsiteX2" fmla="*/ 208883 w 417766"/>
              <a:gd name="connsiteY2" fmla="*/ 0 h 475773"/>
              <a:gd name="connsiteX3" fmla="*/ 84391 w 417766"/>
              <a:gd name="connsiteY3" fmla="*/ 124492 h 475773"/>
              <a:gd name="connsiteX4" fmla="*/ 208883 w 417766"/>
              <a:gd name="connsiteY4" fmla="*/ 248984 h 475773"/>
              <a:gd name="connsiteX5" fmla="*/ 208883 w 417766"/>
              <a:gd name="connsiteY5" fmla="*/ 57055 h 475773"/>
              <a:gd name="connsiteX6" fmla="*/ 276225 w 417766"/>
              <a:gd name="connsiteY6" fmla="*/ 124396 h 475773"/>
              <a:gd name="connsiteX7" fmla="*/ 208883 w 417766"/>
              <a:gd name="connsiteY7" fmla="*/ 191738 h 475773"/>
              <a:gd name="connsiteX8" fmla="*/ 141541 w 417766"/>
              <a:gd name="connsiteY8" fmla="*/ 124396 h 475773"/>
              <a:gd name="connsiteX9" fmla="*/ 208883 w 417766"/>
              <a:gd name="connsiteY9" fmla="*/ 57055 h 475773"/>
              <a:gd name="connsiteX10" fmla="*/ 284797 w 417766"/>
              <a:gd name="connsiteY10" fmla="*/ 273082 h 475773"/>
              <a:gd name="connsiteX11" fmla="*/ 132969 w 417766"/>
              <a:gd name="connsiteY11" fmla="*/ 273082 h 475773"/>
              <a:gd name="connsiteX12" fmla="*/ 0 w 417766"/>
              <a:gd name="connsiteY12" fmla="*/ 406051 h 475773"/>
              <a:gd name="connsiteX13" fmla="*/ 0 w 417766"/>
              <a:gd name="connsiteY13" fmla="*/ 475774 h 475773"/>
              <a:gd name="connsiteX14" fmla="*/ 57150 w 417766"/>
              <a:gd name="connsiteY14" fmla="*/ 475774 h 475773"/>
              <a:gd name="connsiteX15" fmla="*/ 57150 w 417766"/>
              <a:gd name="connsiteY15" fmla="*/ 406051 h 475773"/>
              <a:gd name="connsiteX16" fmla="*/ 132969 w 417766"/>
              <a:gd name="connsiteY16" fmla="*/ 330232 h 475773"/>
              <a:gd name="connsiteX17" fmla="*/ 284797 w 417766"/>
              <a:gd name="connsiteY17" fmla="*/ 330232 h 475773"/>
              <a:gd name="connsiteX18" fmla="*/ 360616 w 417766"/>
              <a:gd name="connsiteY18" fmla="*/ 406051 h 475773"/>
              <a:gd name="connsiteX19" fmla="*/ 360616 w 417766"/>
              <a:gd name="connsiteY19" fmla="*/ 475774 h 475773"/>
              <a:gd name="connsiteX20" fmla="*/ 417766 w 417766"/>
              <a:gd name="connsiteY20" fmla="*/ 475774 h 475773"/>
              <a:gd name="connsiteX21" fmla="*/ 417766 w 417766"/>
              <a:gd name="connsiteY21" fmla="*/ 406051 h 475773"/>
              <a:gd name="connsiteX22" fmla="*/ 284797 w 417766"/>
              <a:gd name="connsiteY22" fmla="*/ 273082 h 47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766" h="475773">
                <a:moveTo>
                  <a:pt x="208883" y="248984"/>
                </a:moveTo>
                <a:cubicBezTo>
                  <a:pt x="277559" y="248984"/>
                  <a:pt x="333375" y="193167"/>
                  <a:pt x="333375" y="124492"/>
                </a:cubicBezTo>
                <a:cubicBezTo>
                  <a:pt x="333375" y="55817"/>
                  <a:pt x="277463" y="0"/>
                  <a:pt x="208883" y="0"/>
                </a:cubicBezTo>
                <a:cubicBezTo>
                  <a:pt x="140303" y="0"/>
                  <a:pt x="84391" y="55912"/>
                  <a:pt x="84391" y="124492"/>
                </a:cubicBezTo>
                <a:cubicBezTo>
                  <a:pt x="84391" y="193072"/>
                  <a:pt x="140303" y="248984"/>
                  <a:pt x="208883" y="248984"/>
                </a:cubicBezTo>
                <a:close/>
                <a:moveTo>
                  <a:pt x="208883" y="57055"/>
                </a:moveTo>
                <a:cubicBezTo>
                  <a:pt x="246031" y="57055"/>
                  <a:pt x="276225" y="87249"/>
                  <a:pt x="276225" y="124396"/>
                </a:cubicBezTo>
                <a:cubicBezTo>
                  <a:pt x="276225" y="161544"/>
                  <a:pt x="246031" y="191738"/>
                  <a:pt x="208883" y="191738"/>
                </a:cubicBezTo>
                <a:cubicBezTo>
                  <a:pt x="171736" y="191738"/>
                  <a:pt x="141541" y="161544"/>
                  <a:pt x="141541" y="124396"/>
                </a:cubicBezTo>
                <a:cubicBezTo>
                  <a:pt x="141541" y="87249"/>
                  <a:pt x="171736" y="57055"/>
                  <a:pt x="208883" y="57055"/>
                </a:cubicBezTo>
                <a:close/>
                <a:moveTo>
                  <a:pt x="284797" y="273082"/>
                </a:moveTo>
                <a:lnTo>
                  <a:pt x="132969" y="273082"/>
                </a:lnTo>
                <a:cubicBezTo>
                  <a:pt x="59626" y="273082"/>
                  <a:pt x="0" y="332708"/>
                  <a:pt x="0" y="406051"/>
                </a:cubicBezTo>
                <a:lnTo>
                  <a:pt x="0" y="475774"/>
                </a:lnTo>
                <a:lnTo>
                  <a:pt x="57150" y="475774"/>
                </a:lnTo>
                <a:lnTo>
                  <a:pt x="57150" y="406051"/>
                </a:lnTo>
                <a:cubicBezTo>
                  <a:pt x="57150" y="364236"/>
                  <a:pt x="91154" y="330232"/>
                  <a:pt x="132969" y="330232"/>
                </a:cubicBezTo>
                <a:lnTo>
                  <a:pt x="284797" y="330232"/>
                </a:lnTo>
                <a:cubicBezTo>
                  <a:pt x="326612" y="330232"/>
                  <a:pt x="360616" y="364236"/>
                  <a:pt x="360616" y="406051"/>
                </a:cubicBezTo>
                <a:lnTo>
                  <a:pt x="360616" y="475774"/>
                </a:lnTo>
                <a:lnTo>
                  <a:pt x="417766" y="475774"/>
                </a:lnTo>
                <a:lnTo>
                  <a:pt x="417766" y="406051"/>
                </a:lnTo>
                <a:cubicBezTo>
                  <a:pt x="417766" y="332708"/>
                  <a:pt x="358140" y="273082"/>
                  <a:pt x="284797" y="273082"/>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1" name="Freeform: Shape 14">
            <a:extLst>
              <a:ext uri="{FF2B5EF4-FFF2-40B4-BE49-F238E27FC236}">
                <a16:creationId xmlns:a16="http://schemas.microsoft.com/office/drawing/2014/main" id="{7EC0FE06-5CA4-C649-50D2-BFE163856EBE}"/>
              </a:ext>
            </a:extLst>
          </p:cNvPr>
          <p:cNvSpPr/>
          <p:nvPr userDrawn="1"/>
        </p:nvSpPr>
        <p:spPr>
          <a:xfrm>
            <a:off x="4267375" y="3677007"/>
            <a:ext cx="304449" cy="354081"/>
          </a:xfrm>
          <a:custGeom>
            <a:avLst/>
            <a:gdLst>
              <a:gd name="connsiteX0" fmla="*/ 238125 w 409575"/>
              <a:gd name="connsiteY0" fmla="*/ 476345 h 476345"/>
              <a:gd name="connsiteX1" fmla="*/ 295275 w 409575"/>
              <a:gd name="connsiteY1" fmla="*/ 476345 h 476345"/>
              <a:gd name="connsiteX2" fmla="*/ 295275 w 409575"/>
              <a:gd name="connsiteY2" fmla="*/ 187547 h 476345"/>
              <a:gd name="connsiteX3" fmla="*/ 238125 w 409575"/>
              <a:gd name="connsiteY3" fmla="*/ 187547 h 476345"/>
              <a:gd name="connsiteX4" fmla="*/ 238125 w 409575"/>
              <a:gd name="connsiteY4" fmla="*/ 476345 h 476345"/>
              <a:gd name="connsiteX5" fmla="*/ 352425 w 409575"/>
              <a:gd name="connsiteY5" fmla="*/ 90964 h 476345"/>
              <a:gd name="connsiteX6" fmla="*/ 352425 w 409575"/>
              <a:gd name="connsiteY6" fmla="*/ 476345 h 476345"/>
              <a:gd name="connsiteX7" fmla="*/ 409575 w 409575"/>
              <a:gd name="connsiteY7" fmla="*/ 476345 h 476345"/>
              <a:gd name="connsiteX8" fmla="*/ 409575 w 409575"/>
              <a:gd name="connsiteY8" fmla="*/ 90964 h 476345"/>
              <a:gd name="connsiteX9" fmla="*/ 352425 w 409575"/>
              <a:gd name="connsiteY9" fmla="*/ 90964 h 476345"/>
              <a:gd name="connsiteX10" fmla="*/ 123825 w 409575"/>
              <a:gd name="connsiteY10" fmla="*/ 476345 h 476345"/>
              <a:gd name="connsiteX11" fmla="*/ 180975 w 409575"/>
              <a:gd name="connsiteY11" fmla="*/ 476345 h 476345"/>
              <a:gd name="connsiteX12" fmla="*/ 180975 w 409575"/>
              <a:gd name="connsiteY12" fmla="*/ 294227 h 476345"/>
              <a:gd name="connsiteX13" fmla="*/ 123825 w 409575"/>
              <a:gd name="connsiteY13" fmla="*/ 294227 h 476345"/>
              <a:gd name="connsiteX14" fmla="*/ 123825 w 409575"/>
              <a:gd name="connsiteY14" fmla="*/ 476345 h 476345"/>
              <a:gd name="connsiteX15" fmla="*/ 9525 w 409575"/>
              <a:gd name="connsiteY15" fmla="*/ 476345 h 476345"/>
              <a:gd name="connsiteX16" fmla="*/ 66675 w 409575"/>
              <a:gd name="connsiteY16" fmla="*/ 476345 h 476345"/>
              <a:gd name="connsiteX17" fmla="*/ 66675 w 409575"/>
              <a:gd name="connsiteY17" fmla="*/ 388811 h 476345"/>
              <a:gd name="connsiteX18" fmla="*/ 9525 w 409575"/>
              <a:gd name="connsiteY18" fmla="*/ 388811 h 476345"/>
              <a:gd name="connsiteX19" fmla="*/ 9525 w 409575"/>
              <a:gd name="connsiteY19" fmla="*/ 476345 h 476345"/>
              <a:gd name="connsiteX20" fmla="*/ 235744 w 409575"/>
              <a:gd name="connsiteY20" fmla="*/ 20002 h 476345"/>
              <a:gd name="connsiteX21" fmla="*/ 253079 w 409575"/>
              <a:gd name="connsiteY21" fmla="*/ 37338 h 476345"/>
              <a:gd name="connsiteX22" fmla="*/ 0 w 409575"/>
              <a:gd name="connsiteY22" fmla="*/ 290417 h 476345"/>
              <a:gd name="connsiteX23" fmla="*/ 40386 w 409575"/>
              <a:gd name="connsiteY23" fmla="*/ 330803 h 476345"/>
              <a:gd name="connsiteX24" fmla="*/ 293465 w 409575"/>
              <a:gd name="connsiteY24" fmla="*/ 77724 h 476345"/>
              <a:gd name="connsiteX25" fmla="*/ 308515 w 409575"/>
              <a:gd name="connsiteY25" fmla="*/ 92773 h 476345"/>
              <a:gd name="connsiteX26" fmla="*/ 316706 w 409575"/>
              <a:gd name="connsiteY26" fmla="*/ 54483 h 476345"/>
              <a:gd name="connsiteX27" fmla="*/ 317849 w 409575"/>
              <a:gd name="connsiteY27" fmla="*/ 53340 h 476345"/>
              <a:gd name="connsiteX28" fmla="*/ 317087 w 409575"/>
              <a:gd name="connsiteY28" fmla="*/ 52578 h 476345"/>
              <a:gd name="connsiteX29" fmla="*/ 328327 w 409575"/>
              <a:gd name="connsiteY29" fmla="*/ 0 h 476345"/>
              <a:gd name="connsiteX30" fmla="*/ 235649 w 409575"/>
              <a:gd name="connsiteY30" fmla="*/ 19907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9575" h="476345">
                <a:moveTo>
                  <a:pt x="238125" y="476345"/>
                </a:moveTo>
                <a:lnTo>
                  <a:pt x="295275" y="476345"/>
                </a:lnTo>
                <a:lnTo>
                  <a:pt x="295275" y="187547"/>
                </a:lnTo>
                <a:lnTo>
                  <a:pt x="238125" y="187547"/>
                </a:lnTo>
                <a:lnTo>
                  <a:pt x="238125" y="476345"/>
                </a:lnTo>
                <a:close/>
                <a:moveTo>
                  <a:pt x="352425" y="90964"/>
                </a:moveTo>
                <a:lnTo>
                  <a:pt x="352425" y="476345"/>
                </a:lnTo>
                <a:lnTo>
                  <a:pt x="409575" y="476345"/>
                </a:lnTo>
                <a:lnTo>
                  <a:pt x="409575" y="90964"/>
                </a:lnTo>
                <a:lnTo>
                  <a:pt x="352425" y="90964"/>
                </a:lnTo>
                <a:close/>
                <a:moveTo>
                  <a:pt x="123825" y="476345"/>
                </a:moveTo>
                <a:lnTo>
                  <a:pt x="180975" y="476345"/>
                </a:lnTo>
                <a:lnTo>
                  <a:pt x="180975" y="294227"/>
                </a:lnTo>
                <a:lnTo>
                  <a:pt x="123825" y="294227"/>
                </a:lnTo>
                <a:lnTo>
                  <a:pt x="123825" y="476345"/>
                </a:lnTo>
                <a:close/>
                <a:moveTo>
                  <a:pt x="9525" y="476345"/>
                </a:moveTo>
                <a:lnTo>
                  <a:pt x="66675" y="476345"/>
                </a:lnTo>
                <a:lnTo>
                  <a:pt x="66675" y="388811"/>
                </a:lnTo>
                <a:lnTo>
                  <a:pt x="9525" y="388811"/>
                </a:lnTo>
                <a:lnTo>
                  <a:pt x="9525" y="476345"/>
                </a:lnTo>
                <a:close/>
                <a:moveTo>
                  <a:pt x="235744" y="20002"/>
                </a:moveTo>
                <a:lnTo>
                  <a:pt x="253079" y="37338"/>
                </a:lnTo>
                <a:lnTo>
                  <a:pt x="0" y="290417"/>
                </a:lnTo>
                <a:lnTo>
                  <a:pt x="40386" y="330803"/>
                </a:lnTo>
                <a:lnTo>
                  <a:pt x="293465" y="77724"/>
                </a:lnTo>
                <a:lnTo>
                  <a:pt x="308515" y="92773"/>
                </a:lnTo>
                <a:lnTo>
                  <a:pt x="316706" y="54483"/>
                </a:lnTo>
                <a:lnTo>
                  <a:pt x="317849" y="53340"/>
                </a:lnTo>
                <a:lnTo>
                  <a:pt x="317087" y="52578"/>
                </a:lnTo>
                <a:lnTo>
                  <a:pt x="328327" y="0"/>
                </a:lnTo>
                <a:lnTo>
                  <a:pt x="235649" y="1990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2" name="Freeform: Shape 13">
            <a:extLst>
              <a:ext uri="{FF2B5EF4-FFF2-40B4-BE49-F238E27FC236}">
                <a16:creationId xmlns:a16="http://schemas.microsoft.com/office/drawing/2014/main" id="{A16C2490-378C-EDE6-FA83-D30F397FE49A}"/>
              </a:ext>
            </a:extLst>
          </p:cNvPr>
          <p:cNvSpPr/>
          <p:nvPr userDrawn="1"/>
        </p:nvSpPr>
        <p:spPr>
          <a:xfrm>
            <a:off x="2673281" y="3677007"/>
            <a:ext cx="302395" cy="354081"/>
          </a:xfrm>
          <a:custGeom>
            <a:avLst/>
            <a:gdLst>
              <a:gd name="connsiteX0" fmla="*/ 298799 w 406812"/>
              <a:gd name="connsiteY0" fmla="*/ 141923 h 476345"/>
              <a:gd name="connsiteX1" fmla="*/ 298799 w 406812"/>
              <a:gd name="connsiteY1" fmla="*/ 95440 h 476345"/>
              <a:gd name="connsiteX2" fmla="*/ 203359 w 406812"/>
              <a:gd name="connsiteY2" fmla="*/ 0 h 476345"/>
              <a:gd name="connsiteX3" fmla="*/ 107918 w 406812"/>
              <a:gd name="connsiteY3" fmla="*/ 95440 h 476345"/>
              <a:gd name="connsiteX4" fmla="*/ 107918 w 406812"/>
              <a:gd name="connsiteY4" fmla="*/ 144018 h 476345"/>
              <a:gd name="connsiteX5" fmla="*/ 0 w 406812"/>
              <a:gd name="connsiteY5" fmla="*/ 272225 h 476345"/>
              <a:gd name="connsiteX6" fmla="*/ 0 w 406812"/>
              <a:gd name="connsiteY6" fmla="*/ 476345 h 476345"/>
              <a:gd name="connsiteX7" fmla="*/ 406813 w 406812"/>
              <a:gd name="connsiteY7" fmla="*/ 476345 h 476345"/>
              <a:gd name="connsiteX8" fmla="*/ 406813 w 406812"/>
              <a:gd name="connsiteY8" fmla="*/ 141923 h 476345"/>
              <a:gd name="connsiteX9" fmla="*/ 298895 w 406812"/>
              <a:gd name="connsiteY9" fmla="*/ 141923 h 476345"/>
              <a:gd name="connsiteX10" fmla="*/ 203359 w 406812"/>
              <a:gd name="connsiteY10" fmla="*/ 57150 h 476345"/>
              <a:gd name="connsiteX11" fmla="*/ 241649 w 406812"/>
              <a:gd name="connsiteY11" fmla="*/ 95440 h 476345"/>
              <a:gd name="connsiteX12" fmla="*/ 241649 w 406812"/>
              <a:gd name="connsiteY12" fmla="*/ 141923 h 476345"/>
              <a:gd name="connsiteX13" fmla="*/ 165068 w 406812"/>
              <a:gd name="connsiteY13" fmla="*/ 141923 h 476345"/>
              <a:gd name="connsiteX14" fmla="*/ 165068 w 406812"/>
              <a:gd name="connsiteY14" fmla="*/ 95440 h 476345"/>
              <a:gd name="connsiteX15" fmla="*/ 203359 w 406812"/>
              <a:gd name="connsiteY15" fmla="*/ 57150 h 476345"/>
              <a:gd name="connsiteX16" fmla="*/ 349568 w 406812"/>
              <a:gd name="connsiteY16" fmla="*/ 419195 h 476345"/>
              <a:gd name="connsiteX17" fmla="*/ 57055 w 406812"/>
              <a:gd name="connsiteY17" fmla="*/ 419195 h 476345"/>
              <a:gd name="connsiteX18" fmla="*/ 57055 w 406812"/>
              <a:gd name="connsiteY18" fmla="*/ 272225 h 476345"/>
              <a:gd name="connsiteX19" fmla="*/ 130207 w 406812"/>
              <a:gd name="connsiteY19" fmla="*/ 199073 h 476345"/>
              <a:gd name="connsiteX20" fmla="*/ 349568 w 406812"/>
              <a:gd name="connsiteY20" fmla="*/ 199073 h 476345"/>
              <a:gd name="connsiteX21" fmla="*/ 349568 w 406812"/>
              <a:gd name="connsiteY21" fmla="*/ 419195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6812" h="476345">
                <a:moveTo>
                  <a:pt x="298799" y="141923"/>
                </a:moveTo>
                <a:lnTo>
                  <a:pt x="298799" y="95440"/>
                </a:lnTo>
                <a:cubicBezTo>
                  <a:pt x="298799" y="42767"/>
                  <a:pt x="255937" y="0"/>
                  <a:pt x="203359" y="0"/>
                </a:cubicBezTo>
                <a:cubicBezTo>
                  <a:pt x="150781" y="0"/>
                  <a:pt x="107918" y="42863"/>
                  <a:pt x="107918" y="95440"/>
                </a:cubicBezTo>
                <a:lnTo>
                  <a:pt x="107918" y="144018"/>
                </a:lnTo>
                <a:cubicBezTo>
                  <a:pt x="46673" y="154591"/>
                  <a:pt x="0" y="207931"/>
                  <a:pt x="0" y="272225"/>
                </a:cubicBezTo>
                <a:lnTo>
                  <a:pt x="0" y="476345"/>
                </a:lnTo>
                <a:lnTo>
                  <a:pt x="406813" y="476345"/>
                </a:lnTo>
                <a:lnTo>
                  <a:pt x="406813" y="141923"/>
                </a:lnTo>
                <a:lnTo>
                  <a:pt x="298895" y="141923"/>
                </a:lnTo>
                <a:close/>
                <a:moveTo>
                  <a:pt x="203359" y="57150"/>
                </a:moveTo>
                <a:cubicBezTo>
                  <a:pt x="224504" y="57150"/>
                  <a:pt x="241649" y="74295"/>
                  <a:pt x="241649" y="95440"/>
                </a:cubicBezTo>
                <a:lnTo>
                  <a:pt x="241649" y="141923"/>
                </a:lnTo>
                <a:lnTo>
                  <a:pt x="165068" y="141923"/>
                </a:lnTo>
                <a:lnTo>
                  <a:pt x="165068" y="95440"/>
                </a:lnTo>
                <a:cubicBezTo>
                  <a:pt x="165068" y="74295"/>
                  <a:pt x="182213" y="57150"/>
                  <a:pt x="203359" y="57150"/>
                </a:cubicBezTo>
                <a:close/>
                <a:moveTo>
                  <a:pt x="349568" y="419195"/>
                </a:moveTo>
                <a:lnTo>
                  <a:pt x="57055" y="419195"/>
                </a:lnTo>
                <a:lnTo>
                  <a:pt x="57055" y="272225"/>
                </a:lnTo>
                <a:cubicBezTo>
                  <a:pt x="57055" y="231934"/>
                  <a:pt x="89821" y="199073"/>
                  <a:pt x="130207" y="199073"/>
                </a:cubicBezTo>
                <a:lnTo>
                  <a:pt x="349568" y="199073"/>
                </a:lnTo>
                <a:lnTo>
                  <a:pt x="349568" y="41919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3" name="Freeform: Shape 20">
            <a:extLst>
              <a:ext uri="{FF2B5EF4-FFF2-40B4-BE49-F238E27FC236}">
                <a16:creationId xmlns:a16="http://schemas.microsoft.com/office/drawing/2014/main" id="{32B4965F-427F-40ED-E654-9D1568368F5A}"/>
              </a:ext>
            </a:extLst>
          </p:cNvPr>
          <p:cNvSpPr/>
          <p:nvPr userDrawn="1"/>
        </p:nvSpPr>
        <p:spPr>
          <a:xfrm>
            <a:off x="1089822" y="5188204"/>
            <a:ext cx="354646" cy="256444"/>
          </a:xfrm>
          <a:custGeom>
            <a:avLst/>
            <a:gdLst>
              <a:gd name="connsiteX0" fmla="*/ 476059 w 477107"/>
              <a:gd name="connsiteY0" fmla="*/ 199930 h 344995"/>
              <a:gd name="connsiteX1" fmla="*/ 476059 w 477107"/>
              <a:gd name="connsiteY1" fmla="*/ 199739 h 344995"/>
              <a:gd name="connsiteX2" fmla="*/ 389763 w 477107"/>
              <a:gd name="connsiteY2" fmla="*/ 152305 h 344995"/>
              <a:gd name="connsiteX3" fmla="*/ 396811 w 477107"/>
              <a:gd name="connsiteY3" fmla="*/ 130683 h 344995"/>
              <a:gd name="connsiteX4" fmla="*/ 397383 w 477107"/>
              <a:gd name="connsiteY4" fmla="*/ 57436 h 344995"/>
              <a:gd name="connsiteX5" fmla="*/ 198691 w 477107"/>
              <a:gd name="connsiteY5" fmla="*/ 0 h 344995"/>
              <a:gd name="connsiteX6" fmla="*/ 0 w 477107"/>
              <a:gd name="connsiteY6" fmla="*/ 57436 h 344995"/>
              <a:gd name="connsiteX7" fmla="*/ 571 w 477107"/>
              <a:gd name="connsiteY7" fmla="*/ 130683 h 344995"/>
              <a:gd name="connsiteX8" fmla="*/ 82391 w 477107"/>
              <a:gd name="connsiteY8" fmla="*/ 190595 h 344995"/>
              <a:gd name="connsiteX9" fmla="*/ 79629 w 477107"/>
              <a:gd name="connsiteY9" fmla="*/ 199739 h 344995"/>
              <a:gd name="connsiteX10" fmla="*/ 81058 w 477107"/>
              <a:gd name="connsiteY10" fmla="*/ 272987 h 344995"/>
              <a:gd name="connsiteX11" fmla="*/ 279083 w 477107"/>
              <a:gd name="connsiteY11" fmla="*/ 344996 h 344995"/>
              <a:gd name="connsiteX12" fmla="*/ 477107 w 477107"/>
              <a:gd name="connsiteY12" fmla="*/ 272987 h 344995"/>
              <a:gd name="connsiteX13" fmla="*/ 475869 w 477107"/>
              <a:gd name="connsiteY13" fmla="*/ 199930 h 344995"/>
              <a:gd name="connsiteX14" fmla="*/ 330422 w 477107"/>
              <a:gd name="connsiteY14" fmla="*/ 100394 h 344995"/>
              <a:gd name="connsiteX15" fmla="*/ 353949 w 477107"/>
              <a:gd name="connsiteY15" fmla="*/ 93345 h 344995"/>
              <a:gd name="connsiteX16" fmla="*/ 353949 w 477107"/>
              <a:gd name="connsiteY16" fmla="*/ 129064 h 344995"/>
              <a:gd name="connsiteX17" fmla="*/ 329946 w 477107"/>
              <a:gd name="connsiteY17" fmla="*/ 141827 h 344995"/>
              <a:gd name="connsiteX18" fmla="*/ 330422 w 477107"/>
              <a:gd name="connsiteY18" fmla="*/ 100298 h 344995"/>
              <a:gd name="connsiteX19" fmla="*/ 72295 w 477107"/>
              <a:gd name="connsiteY19" fmla="*/ 143542 h 344995"/>
              <a:gd name="connsiteX20" fmla="*/ 43529 w 477107"/>
              <a:gd name="connsiteY20" fmla="*/ 129064 h 344995"/>
              <a:gd name="connsiteX21" fmla="*/ 43529 w 477107"/>
              <a:gd name="connsiteY21" fmla="*/ 93345 h 344995"/>
              <a:gd name="connsiteX22" fmla="*/ 72295 w 477107"/>
              <a:gd name="connsiteY22" fmla="*/ 101727 h 344995"/>
              <a:gd name="connsiteX23" fmla="*/ 72295 w 477107"/>
              <a:gd name="connsiteY23" fmla="*/ 143447 h 344995"/>
              <a:gd name="connsiteX24" fmla="*/ 71818 w 477107"/>
              <a:gd name="connsiteY24" fmla="*/ 57531 h 344995"/>
              <a:gd name="connsiteX25" fmla="*/ 198787 w 477107"/>
              <a:gd name="connsiteY25" fmla="*/ 42958 h 344995"/>
              <a:gd name="connsiteX26" fmla="*/ 325755 w 477107"/>
              <a:gd name="connsiteY26" fmla="*/ 57531 h 344995"/>
              <a:gd name="connsiteX27" fmla="*/ 198787 w 477107"/>
              <a:gd name="connsiteY27" fmla="*/ 72104 h 344995"/>
              <a:gd name="connsiteX28" fmla="*/ 71818 w 477107"/>
              <a:gd name="connsiteY28" fmla="*/ 57531 h 344995"/>
              <a:gd name="connsiteX29" fmla="*/ 286798 w 477107"/>
              <a:gd name="connsiteY29" fmla="*/ 109061 h 344995"/>
              <a:gd name="connsiteX30" fmla="*/ 286798 w 477107"/>
              <a:gd name="connsiteY30" fmla="*/ 142494 h 344995"/>
              <a:gd name="connsiteX31" fmla="*/ 277940 w 477107"/>
              <a:gd name="connsiteY31" fmla="*/ 142399 h 344995"/>
              <a:gd name="connsiteX32" fmla="*/ 181737 w 477107"/>
              <a:gd name="connsiteY32" fmla="*/ 149638 h 344995"/>
              <a:gd name="connsiteX33" fmla="*/ 182689 w 477107"/>
              <a:gd name="connsiteY33" fmla="*/ 114776 h 344995"/>
              <a:gd name="connsiteX34" fmla="*/ 198787 w 477107"/>
              <a:gd name="connsiteY34" fmla="*/ 115062 h 344995"/>
              <a:gd name="connsiteX35" fmla="*/ 286893 w 477107"/>
              <a:gd name="connsiteY35" fmla="*/ 109061 h 344995"/>
              <a:gd name="connsiteX36" fmla="*/ 115157 w 477107"/>
              <a:gd name="connsiteY36" fmla="*/ 109633 h 344995"/>
              <a:gd name="connsiteX37" fmla="*/ 139541 w 477107"/>
              <a:gd name="connsiteY37" fmla="*/ 112300 h 344995"/>
              <a:gd name="connsiteX38" fmla="*/ 138493 w 477107"/>
              <a:gd name="connsiteY38" fmla="*/ 156782 h 344995"/>
              <a:gd name="connsiteX39" fmla="*/ 115062 w 477107"/>
              <a:gd name="connsiteY39" fmla="*/ 153638 h 344995"/>
              <a:gd name="connsiteX40" fmla="*/ 115062 w 477107"/>
              <a:gd name="connsiteY40" fmla="*/ 109633 h 344995"/>
              <a:gd name="connsiteX41" fmla="*/ 152876 w 477107"/>
              <a:gd name="connsiteY41" fmla="*/ 285845 h 344995"/>
              <a:gd name="connsiteX42" fmla="*/ 124111 w 477107"/>
              <a:gd name="connsiteY42" fmla="*/ 271367 h 344995"/>
              <a:gd name="connsiteX43" fmla="*/ 124111 w 477107"/>
              <a:gd name="connsiteY43" fmla="*/ 236029 h 344995"/>
              <a:gd name="connsiteX44" fmla="*/ 152876 w 477107"/>
              <a:gd name="connsiteY44" fmla="*/ 244316 h 344995"/>
              <a:gd name="connsiteX45" fmla="*/ 152876 w 477107"/>
              <a:gd name="connsiteY45" fmla="*/ 285845 h 344995"/>
              <a:gd name="connsiteX46" fmla="*/ 218599 w 477107"/>
              <a:gd name="connsiteY46" fmla="*/ 298990 h 344995"/>
              <a:gd name="connsiteX47" fmla="*/ 195739 w 477107"/>
              <a:gd name="connsiteY47" fmla="*/ 295847 h 344995"/>
              <a:gd name="connsiteX48" fmla="*/ 195739 w 477107"/>
              <a:gd name="connsiteY48" fmla="*/ 252032 h 344995"/>
              <a:gd name="connsiteX49" fmla="*/ 218599 w 477107"/>
              <a:gd name="connsiteY49" fmla="*/ 254603 h 344995"/>
              <a:gd name="connsiteX50" fmla="*/ 218599 w 477107"/>
              <a:gd name="connsiteY50" fmla="*/ 298990 h 344995"/>
              <a:gd name="connsiteX51" fmla="*/ 367379 w 477107"/>
              <a:gd name="connsiteY51" fmla="*/ 295180 h 344995"/>
              <a:gd name="connsiteX52" fmla="*/ 279368 w 477107"/>
              <a:gd name="connsiteY52" fmla="*/ 302228 h 344995"/>
              <a:gd name="connsiteX53" fmla="*/ 261461 w 477107"/>
              <a:gd name="connsiteY53" fmla="*/ 301943 h 344995"/>
              <a:gd name="connsiteX54" fmla="*/ 261461 w 477107"/>
              <a:gd name="connsiteY54" fmla="*/ 257080 h 344995"/>
              <a:gd name="connsiteX55" fmla="*/ 278035 w 477107"/>
              <a:gd name="connsiteY55" fmla="*/ 257366 h 344995"/>
              <a:gd name="connsiteX56" fmla="*/ 367379 w 477107"/>
              <a:gd name="connsiteY56" fmla="*/ 251174 h 344995"/>
              <a:gd name="connsiteX57" fmla="*/ 367379 w 477107"/>
              <a:gd name="connsiteY57" fmla="*/ 295275 h 344995"/>
              <a:gd name="connsiteX58" fmla="*/ 278035 w 477107"/>
              <a:gd name="connsiteY58" fmla="*/ 214503 h 344995"/>
              <a:gd name="connsiteX59" fmla="*/ 151448 w 477107"/>
              <a:gd name="connsiteY59" fmla="*/ 199930 h 344995"/>
              <a:gd name="connsiteX60" fmla="*/ 278035 w 477107"/>
              <a:gd name="connsiteY60" fmla="*/ 185357 h 344995"/>
              <a:gd name="connsiteX61" fmla="*/ 404622 w 477107"/>
              <a:gd name="connsiteY61" fmla="*/ 199930 h 344995"/>
              <a:gd name="connsiteX62" fmla="*/ 278035 w 477107"/>
              <a:gd name="connsiteY62" fmla="*/ 214503 h 344995"/>
              <a:gd name="connsiteX63" fmla="*/ 434530 w 477107"/>
              <a:gd name="connsiteY63" fmla="*/ 271463 h 344995"/>
              <a:gd name="connsiteX64" fmla="*/ 410242 w 477107"/>
              <a:gd name="connsiteY64" fmla="*/ 284417 h 344995"/>
              <a:gd name="connsiteX65" fmla="*/ 410242 w 477107"/>
              <a:gd name="connsiteY65" fmla="*/ 242602 h 344995"/>
              <a:gd name="connsiteX66" fmla="*/ 434530 w 477107"/>
              <a:gd name="connsiteY66" fmla="*/ 235172 h 344995"/>
              <a:gd name="connsiteX67" fmla="*/ 434530 w 477107"/>
              <a:gd name="connsiteY67" fmla="*/ 271558 h 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7107" h="344995">
                <a:moveTo>
                  <a:pt x="476059" y="199930"/>
                </a:moveTo>
                <a:cubicBezTo>
                  <a:pt x="476059" y="199930"/>
                  <a:pt x="476059" y="199835"/>
                  <a:pt x="476059" y="199739"/>
                </a:cubicBezTo>
                <a:cubicBezTo>
                  <a:pt x="476059" y="180023"/>
                  <a:pt x="441865" y="162687"/>
                  <a:pt x="389763" y="152305"/>
                </a:cubicBezTo>
                <a:cubicBezTo>
                  <a:pt x="394240" y="145923"/>
                  <a:pt x="396811" y="138684"/>
                  <a:pt x="396811" y="130683"/>
                </a:cubicBezTo>
                <a:lnTo>
                  <a:pt x="397383" y="57436"/>
                </a:lnTo>
                <a:cubicBezTo>
                  <a:pt x="397383" y="25718"/>
                  <a:pt x="308420" y="0"/>
                  <a:pt x="198691" y="0"/>
                </a:cubicBezTo>
                <a:cubicBezTo>
                  <a:pt x="88964" y="0"/>
                  <a:pt x="0" y="25718"/>
                  <a:pt x="0" y="57436"/>
                </a:cubicBezTo>
                <a:lnTo>
                  <a:pt x="571" y="130683"/>
                </a:lnTo>
                <a:cubicBezTo>
                  <a:pt x="571" y="161449"/>
                  <a:pt x="37147" y="180023"/>
                  <a:pt x="82391" y="190595"/>
                </a:cubicBezTo>
                <a:cubicBezTo>
                  <a:pt x="80772" y="193548"/>
                  <a:pt x="79629" y="196596"/>
                  <a:pt x="79629" y="199739"/>
                </a:cubicBezTo>
                <a:lnTo>
                  <a:pt x="81058" y="272987"/>
                </a:lnTo>
                <a:cubicBezTo>
                  <a:pt x="81058" y="329756"/>
                  <a:pt x="205550" y="344996"/>
                  <a:pt x="279083" y="344996"/>
                </a:cubicBezTo>
                <a:cubicBezTo>
                  <a:pt x="352616" y="344996"/>
                  <a:pt x="477107" y="329851"/>
                  <a:pt x="477107" y="272987"/>
                </a:cubicBezTo>
                <a:lnTo>
                  <a:pt x="475869" y="199930"/>
                </a:lnTo>
                <a:close/>
                <a:moveTo>
                  <a:pt x="330422" y="100394"/>
                </a:moveTo>
                <a:cubicBezTo>
                  <a:pt x="338900" y="98203"/>
                  <a:pt x="346901" y="95917"/>
                  <a:pt x="353949" y="93345"/>
                </a:cubicBezTo>
                <a:lnTo>
                  <a:pt x="353949" y="129064"/>
                </a:lnTo>
                <a:cubicBezTo>
                  <a:pt x="351282" y="132398"/>
                  <a:pt x="343186" y="137160"/>
                  <a:pt x="329946" y="141827"/>
                </a:cubicBezTo>
                <a:lnTo>
                  <a:pt x="330422" y="100298"/>
                </a:lnTo>
                <a:close/>
                <a:moveTo>
                  <a:pt x="72295" y="143542"/>
                </a:moveTo>
                <a:cubicBezTo>
                  <a:pt x="56102" y="138303"/>
                  <a:pt x="46482" y="132874"/>
                  <a:pt x="43529" y="129064"/>
                </a:cubicBezTo>
                <a:lnTo>
                  <a:pt x="43529" y="93345"/>
                </a:lnTo>
                <a:cubicBezTo>
                  <a:pt x="52102" y="96393"/>
                  <a:pt x="61722" y="99251"/>
                  <a:pt x="72295" y="101727"/>
                </a:cubicBezTo>
                <a:lnTo>
                  <a:pt x="72295" y="143447"/>
                </a:lnTo>
                <a:close/>
                <a:moveTo>
                  <a:pt x="71818" y="57531"/>
                </a:moveTo>
                <a:cubicBezTo>
                  <a:pt x="99536" y="49816"/>
                  <a:pt x="142780" y="42958"/>
                  <a:pt x="198787" y="42958"/>
                </a:cubicBezTo>
                <a:cubicBezTo>
                  <a:pt x="254794" y="42958"/>
                  <a:pt x="298037" y="49911"/>
                  <a:pt x="325755" y="57531"/>
                </a:cubicBezTo>
                <a:cubicBezTo>
                  <a:pt x="298037" y="65246"/>
                  <a:pt x="254794" y="72104"/>
                  <a:pt x="198787" y="72104"/>
                </a:cubicBezTo>
                <a:cubicBezTo>
                  <a:pt x="142780" y="72104"/>
                  <a:pt x="99536" y="65151"/>
                  <a:pt x="71818" y="57531"/>
                </a:cubicBezTo>
                <a:close/>
                <a:moveTo>
                  <a:pt x="286798" y="109061"/>
                </a:moveTo>
                <a:lnTo>
                  <a:pt x="286798" y="142494"/>
                </a:lnTo>
                <a:cubicBezTo>
                  <a:pt x="283845" y="142494"/>
                  <a:pt x="280987" y="142399"/>
                  <a:pt x="277940" y="142399"/>
                </a:cubicBezTo>
                <a:cubicBezTo>
                  <a:pt x="242983" y="142399"/>
                  <a:pt x="210217" y="145066"/>
                  <a:pt x="181737" y="149638"/>
                </a:cubicBezTo>
                <a:lnTo>
                  <a:pt x="182689" y="114776"/>
                </a:lnTo>
                <a:cubicBezTo>
                  <a:pt x="188024" y="114872"/>
                  <a:pt x="193358" y="115062"/>
                  <a:pt x="198787" y="115062"/>
                </a:cubicBezTo>
                <a:cubicBezTo>
                  <a:pt x="230410" y="115062"/>
                  <a:pt x="260318" y="112871"/>
                  <a:pt x="286893" y="109061"/>
                </a:cubicBezTo>
                <a:close/>
                <a:moveTo>
                  <a:pt x="115157" y="109633"/>
                </a:moveTo>
                <a:cubicBezTo>
                  <a:pt x="123063" y="110681"/>
                  <a:pt x="131159" y="111538"/>
                  <a:pt x="139541" y="112300"/>
                </a:cubicBezTo>
                <a:lnTo>
                  <a:pt x="138493" y="156782"/>
                </a:lnTo>
                <a:cubicBezTo>
                  <a:pt x="130111" y="155829"/>
                  <a:pt x="122396" y="154781"/>
                  <a:pt x="115062" y="153638"/>
                </a:cubicBezTo>
                <a:lnTo>
                  <a:pt x="115062" y="109633"/>
                </a:lnTo>
                <a:close/>
                <a:moveTo>
                  <a:pt x="152876" y="285845"/>
                </a:moveTo>
                <a:cubicBezTo>
                  <a:pt x="136779" y="280607"/>
                  <a:pt x="127063" y="275177"/>
                  <a:pt x="124111" y="271367"/>
                </a:cubicBezTo>
                <a:lnTo>
                  <a:pt x="124111" y="236029"/>
                </a:lnTo>
                <a:cubicBezTo>
                  <a:pt x="132683" y="239078"/>
                  <a:pt x="142304" y="241840"/>
                  <a:pt x="152876" y="244316"/>
                </a:cubicBezTo>
                <a:lnTo>
                  <a:pt x="152876" y="285845"/>
                </a:lnTo>
                <a:close/>
                <a:moveTo>
                  <a:pt x="218599" y="298990"/>
                </a:moveTo>
                <a:cubicBezTo>
                  <a:pt x="210407" y="298133"/>
                  <a:pt x="202883" y="296990"/>
                  <a:pt x="195739" y="295847"/>
                </a:cubicBezTo>
                <a:lnTo>
                  <a:pt x="195739" y="252032"/>
                </a:lnTo>
                <a:cubicBezTo>
                  <a:pt x="203073" y="252984"/>
                  <a:pt x="210788" y="253841"/>
                  <a:pt x="218599" y="254603"/>
                </a:cubicBezTo>
                <a:lnTo>
                  <a:pt x="218599" y="298990"/>
                </a:lnTo>
                <a:close/>
                <a:moveTo>
                  <a:pt x="367379" y="295180"/>
                </a:moveTo>
                <a:cubicBezTo>
                  <a:pt x="343948" y="299276"/>
                  <a:pt x="314611" y="302228"/>
                  <a:pt x="279368" y="302228"/>
                </a:cubicBezTo>
                <a:cubicBezTo>
                  <a:pt x="273177" y="302228"/>
                  <a:pt x="267272" y="302228"/>
                  <a:pt x="261461" y="301943"/>
                </a:cubicBezTo>
                <a:lnTo>
                  <a:pt x="261461" y="257080"/>
                </a:lnTo>
                <a:cubicBezTo>
                  <a:pt x="266986" y="257175"/>
                  <a:pt x="272415" y="257366"/>
                  <a:pt x="278035" y="257366"/>
                </a:cubicBezTo>
                <a:cubicBezTo>
                  <a:pt x="310229" y="257366"/>
                  <a:pt x="340614" y="255079"/>
                  <a:pt x="367379" y="251174"/>
                </a:cubicBezTo>
                <a:lnTo>
                  <a:pt x="367379" y="295275"/>
                </a:lnTo>
                <a:close/>
                <a:moveTo>
                  <a:pt x="278035" y="214503"/>
                </a:moveTo>
                <a:cubicBezTo>
                  <a:pt x="222218" y="214503"/>
                  <a:pt x="179070" y="207550"/>
                  <a:pt x="151448" y="199930"/>
                </a:cubicBezTo>
                <a:cubicBezTo>
                  <a:pt x="179070" y="192215"/>
                  <a:pt x="222218" y="185357"/>
                  <a:pt x="278035" y="185357"/>
                </a:cubicBezTo>
                <a:cubicBezTo>
                  <a:pt x="333851" y="185357"/>
                  <a:pt x="377000" y="192310"/>
                  <a:pt x="404622" y="199930"/>
                </a:cubicBezTo>
                <a:cubicBezTo>
                  <a:pt x="377000" y="207645"/>
                  <a:pt x="333851" y="214503"/>
                  <a:pt x="278035" y="214503"/>
                </a:cubicBezTo>
                <a:close/>
                <a:moveTo>
                  <a:pt x="434530" y="271463"/>
                </a:moveTo>
                <a:cubicBezTo>
                  <a:pt x="431863" y="274796"/>
                  <a:pt x="423672" y="279559"/>
                  <a:pt x="410242" y="284417"/>
                </a:cubicBezTo>
                <a:lnTo>
                  <a:pt x="410242" y="242602"/>
                </a:lnTo>
                <a:cubicBezTo>
                  <a:pt x="419005" y="240316"/>
                  <a:pt x="427292" y="237839"/>
                  <a:pt x="434530" y="235172"/>
                </a:cubicBezTo>
                <a:lnTo>
                  <a:pt x="434530" y="27155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4" name="Freeform: Shape 26">
            <a:extLst>
              <a:ext uri="{FF2B5EF4-FFF2-40B4-BE49-F238E27FC236}">
                <a16:creationId xmlns:a16="http://schemas.microsoft.com/office/drawing/2014/main" id="{E78A66C9-7A79-38E3-E434-E8ECFC19C016}"/>
              </a:ext>
            </a:extLst>
          </p:cNvPr>
          <p:cNvSpPr/>
          <p:nvPr userDrawn="1"/>
        </p:nvSpPr>
        <p:spPr>
          <a:xfrm>
            <a:off x="10849139" y="5139457"/>
            <a:ext cx="323990" cy="353939"/>
          </a:xfrm>
          <a:custGeom>
            <a:avLst/>
            <a:gdLst>
              <a:gd name="connsiteX0" fmla="*/ 298799 w 435864"/>
              <a:gd name="connsiteY0" fmla="*/ 70961 h 476154"/>
              <a:gd name="connsiteX1" fmla="*/ 298799 w 435864"/>
              <a:gd name="connsiteY1" fmla="*/ 0 h 476154"/>
              <a:gd name="connsiteX2" fmla="*/ 241649 w 435864"/>
              <a:gd name="connsiteY2" fmla="*/ 0 h 476154"/>
              <a:gd name="connsiteX3" fmla="*/ 241649 w 435864"/>
              <a:gd name="connsiteY3" fmla="*/ 70961 h 476154"/>
              <a:gd name="connsiteX4" fmla="*/ 208693 w 435864"/>
              <a:gd name="connsiteY4" fmla="*/ 70961 h 476154"/>
              <a:gd name="connsiteX5" fmla="*/ 208693 w 435864"/>
              <a:gd name="connsiteY5" fmla="*/ 0 h 476154"/>
              <a:gd name="connsiteX6" fmla="*/ 151543 w 435864"/>
              <a:gd name="connsiteY6" fmla="*/ 0 h 476154"/>
              <a:gd name="connsiteX7" fmla="*/ 151543 w 435864"/>
              <a:gd name="connsiteY7" fmla="*/ 70961 h 476154"/>
              <a:gd name="connsiteX8" fmla="*/ 139351 w 435864"/>
              <a:gd name="connsiteY8" fmla="*/ 70961 h 476154"/>
              <a:gd name="connsiteX9" fmla="*/ 0 w 435864"/>
              <a:gd name="connsiteY9" fmla="*/ 210312 h 476154"/>
              <a:gd name="connsiteX10" fmla="*/ 0 w 435864"/>
              <a:gd name="connsiteY10" fmla="*/ 476155 h 476154"/>
              <a:gd name="connsiteX11" fmla="*/ 435864 w 435864"/>
              <a:gd name="connsiteY11" fmla="*/ 476155 h 476154"/>
              <a:gd name="connsiteX12" fmla="*/ 435864 w 435864"/>
              <a:gd name="connsiteY12" fmla="*/ 70866 h 476154"/>
              <a:gd name="connsiteX13" fmla="*/ 298799 w 435864"/>
              <a:gd name="connsiteY13" fmla="*/ 70866 h 476154"/>
              <a:gd name="connsiteX14" fmla="*/ 378714 w 435864"/>
              <a:gd name="connsiteY14" fmla="*/ 419100 h 476154"/>
              <a:gd name="connsiteX15" fmla="*/ 57150 w 435864"/>
              <a:gd name="connsiteY15" fmla="*/ 419100 h 476154"/>
              <a:gd name="connsiteX16" fmla="*/ 57150 w 435864"/>
              <a:gd name="connsiteY16" fmla="*/ 210407 h 476154"/>
              <a:gd name="connsiteX17" fmla="*/ 139351 w 435864"/>
              <a:gd name="connsiteY17" fmla="*/ 128206 h 476154"/>
              <a:gd name="connsiteX18" fmla="*/ 378714 w 435864"/>
              <a:gd name="connsiteY18" fmla="*/ 128206 h 476154"/>
              <a:gd name="connsiteX19" fmla="*/ 378714 w 435864"/>
              <a:gd name="connsiteY19" fmla="*/ 419195 h 47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5864" h="476154">
                <a:moveTo>
                  <a:pt x="298799" y="70961"/>
                </a:moveTo>
                <a:lnTo>
                  <a:pt x="298799" y="0"/>
                </a:lnTo>
                <a:lnTo>
                  <a:pt x="241649" y="0"/>
                </a:lnTo>
                <a:lnTo>
                  <a:pt x="241649" y="70961"/>
                </a:lnTo>
                <a:lnTo>
                  <a:pt x="208693" y="70961"/>
                </a:lnTo>
                <a:lnTo>
                  <a:pt x="208693" y="0"/>
                </a:lnTo>
                <a:lnTo>
                  <a:pt x="151543" y="0"/>
                </a:lnTo>
                <a:lnTo>
                  <a:pt x="151543" y="70961"/>
                </a:lnTo>
                <a:lnTo>
                  <a:pt x="139351" y="70961"/>
                </a:lnTo>
                <a:cubicBezTo>
                  <a:pt x="62389" y="70961"/>
                  <a:pt x="0" y="133350"/>
                  <a:pt x="0" y="210312"/>
                </a:cubicBezTo>
                <a:lnTo>
                  <a:pt x="0" y="476155"/>
                </a:lnTo>
                <a:lnTo>
                  <a:pt x="435864" y="476155"/>
                </a:lnTo>
                <a:lnTo>
                  <a:pt x="435864" y="70866"/>
                </a:lnTo>
                <a:lnTo>
                  <a:pt x="298799" y="70866"/>
                </a:lnTo>
                <a:close/>
                <a:moveTo>
                  <a:pt x="378714" y="419100"/>
                </a:moveTo>
                <a:lnTo>
                  <a:pt x="57150" y="419100"/>
                </a:lnTo>
                <a:lnTo>
                  <a:pt x="57150" y="210407"/>
                </a:lnTo>
                <a:cubicBezTo>
                  <a:pt x="57150" y="165068"/>
                  <a:pt x="94012" y="128206"/>
                  <a:pt x="139351" y="128206"/>
                </a:cubicBezTo>
                <a:lnTo>
                  <a:pt x="378714" y="128206"/>
                </a:lnTo>
                <a:lnTo>
                  <a:pt x="378714" y="41919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5" name="Freeform: Shape 25">
            <a:extLst>
              <a:ext uri="{FF2B5EF4-FFF2-40B4-BE49-F238E27FC236}">
                <a16:creationId xmlns:a16="http://schemas.microsoft.com/office/drawing/2014/main" id="{D29C29DE-3010-986C-9B7F-7809CCF38F4E}"/>
              </a:ext>
            </a:extLst>
          </p:cNvPr>
          <p:cNvSpPr/>
          <p:nvPr userDrawn="1"/>
        </p:nvSpPr>
        <p:spPr>
          <a:xfrm>
            <a:off x="9180206" y="5139421"/>
            <a:ext cx="302466" cy="354010"/>
          </a:xfrm>
          <a:custGeom>
            <a:avLst/>
            <a:gdLst>
              <a:gd name="connsiteX0" fmla="*/ 125539 w 406908"/>
              <a:gd name="connsiteY0" fmla="*/ 0 h 476250"/>
              <a:gd name="connsiteX1" fmla="*/ 0 w 406908"/>
              <a:gd name="connsiteY1" fmla="*/ 125539 h 476250"/>
              <a:gd name="connsiteX2" fmla="*/ 0 w 406908"/>
              <a:gd name="connsiteY2" fmla="*/ 476250 h 476250"/>
              <a:gd name="connsiteX3" fmla="*/ 406908 w 406908"/>
              <a:gd name="connsiteY3" fmla="*/ 476250 h 476250"/>
              <a:gd name="connsiteX4" fmla="*/ 406908 w 406908"/>
              <a:gd name="connsiteY4" fmla="*/ 0 h 476250"/>
              <a:gd name="connsiteX5" fmla="*/ 125539 w 406908"/>
              <a:gd name="connsiteY5" fmla="*/ 0 h 476250"/>
              <a:gd name="connsiteX6" fmla="*/ 349758 w 406908"/>
              <a:gd name="connsiteY6" fmla="*/ 419100 h 476250"/>
              <a:gd name="connsiteX7" fmla="*/ 304229 w 406908"/>
              <a:gd name="connsiteY7" fmla="*/ 419100 h 476250"/>
              <a:gd name="connsiteX8" fmla="*/ 304229 w 406908"/>
              <a:gd name="connsiteY8" fmla="*/ 373094 h 476250"/>
              <a:gd name="connsiteX9" fmla="*/ 349758 w 406908"/>
              <a:gd name="connsiteY9" fmla="*/ 373094 h 476250"/>
              <a:gd name="connsiteX10" fmla="*/ 349758 w 406908"/>
              <a:gd name="connsiteY10" fmla="*/ 419100 h 476250"/>
              <a:gd name="connsiteX11" fmla="*/ 247079 w 406908"/>
              <a:gd name="connsiteY11" fmla="*/ 315944 h 476250"/>
              <a:gd name="connsiteX12" fmla="*/ 247079 w 406908"/>
              <a:gd name="connsiteY12" fmla="*/ 419100 h 476250"/>
              <a:gd name="connsiteX13" fmla="*/ 57055 w 406908"/>
              <a:gd name="connsiteY13" fmla="*/ 419100 h 476250"/>
              <a:gd name="connsiteX14" fmla="*/ 57055 w 406908"/>
              <a:gd name="connsiteY14" fmla="*/ 125539 h 476250"/>
              <a:gd name="connsiteX15" fmla="*/ 125444 w 406908"/>
              <a:gd name="connsiteY15" fmla="*/ 57150 h 476250"/>
              <a:gd name="connsiteX16" fmla="*/ 349663 w 406908"/>
              <a:gd name="connsiteY16" fmla="*/ 57150 h 476250"/>
              <a:gd name="connsiteX17" fmla="*/ 349663 w 406908"/>
              <a:gd name="connsiteY17" fmla="*/ 315944 h 476250"/>
              <a:gd name="connsiteX18" fmla="*/ 246983 w 406908"/>
              <a:gd name="connsiteY18" fmla="*/ 3159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08" h="476250">
                <a:moveTo>
                  <a:pt x="125539" y="0"/>
                </a:moveTo>
                <a:cubicBezTo>
                  <a:pt x="56197" y="0"/>
                  <a:pt x="0" y="56197"/>
                  <a:pt x="0" y="125539"/>
                </a:cubicBezTo>
                <a:lnTo>
                  <a:pt x="0" y="476250"/>
                </a:lnTo>
                <a:lnTo>
                  <a:pt x="406908" y="476250"/>
                </a:lnTo>
                <a:lnTo>
                  <a:pt x="406908" y="0"/>
                </a:lnTo>
                <a:lnTo>
                  <a:pt x="125539" y="0"/>
                </a:lnTo>
                <a:close/>
                <a:moveTo>
                  <a:pt x="349758" y="419100"/>
                </a:moveTo>
                <a:lnTo>
                  <a:pt x="304229" y="419100"/>
                </a:lnTo>
                <a:lnTo>
                  <a:pt x="304229" y="373094"/>
                </a:lnTo>
                <a:lnTo>
                  <a:pt x="349758" y="373094"/>
                </a:lnTo>
                <a:lnTo>
                  <a:pt x="349758" y="419100"/>
                </a:lnTo>
                <a:close/>
                <a:moveTo>
                  <a:pt x="247079" y="315944"/>
                </a:moveTo>
                <a:lnTo>
                  <a:pt x="247079" y="419100"/>
                </a:lnTo>
                <a:lnTo>
                  <a:pt x="57055" y="419100"/>
                </a:lnTo>
                <a:lnTo>
                  <a:pt x="57055" y="125539"/>
                </a:lnTo>
                <a:cubicBezTo>
                  <a:pt x="57055" y="87821"/>
                  <a:pt x="87725" y="57150"/>
                  <a:pt x="125444" y="57150"/>
                </a:cubicBezTo>
                <a:lnTo>
                  <a:pt x="349663" y="57150"/>
                </a:lnTo>
                <a:lnTo>
                  <a:pt x="349663" y="315944"/>
                </a:lnTo>
                <a:lnTo>
                  <a:pt x="246983" y="315944"/>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6" name="Freeform: Shape 24">
            <a:extLst>
              <a:ext uri="{FF2B5EF4-FFF2-40B4-BE49-F238E27FC236}">
                <a16:creationId xmlns:a16="http://schemas.microsoft.com/office/drawing/2014/main" id="{C989FD3D-9812-4B77-836B-E13A63E8A1F4}"/>
              </a:ext>
            </a:extLst>
          </p:cNvPr>
          <p:cNvSpPr/>
          <p:nvPr userDrawn="1"/>
        </p:nvSpPr>
        <p:spPr>
          <a:xfrm>
            <a:off x="7406739" y="5139421"/>
            <a:ext cx="302465" cy="354010"/>
          </a:xfrm>
          <a:custGeom>
            <a:avLst/>
            <a:gdLst>
              <a:gd name="connsiteX0" fmla="*/ 125539 w 406907"/>
              <a:gd name="connsiteY0" fmla="*/ 0 h 476250"/>
              <a:gd name="connsiteX1" fmla="*/ 0 w 406907"/>
              <a:gd name="connsiteY1" fmla="*/ 125539 h 476250"/>
              <a:gd name="connsiteX2" fmla="*/ 0 w 406907"/>
              <a:gd name="connsiteY2" fmla="*/ 476250 h 476250"/>
              <a:gd name="connsiteX3" fmla="*/ 406908 w 406907"/>
              <a:gd name="connsiteY3" fmla="*/ 476250 h 476250"/>
              <a:gd name="connsiteX4" fmla="*/ 406908 w 406907"/>
              <a:gd name="connsiteY4" fmla="*/ 0 h 476250"/>
              <a:gd name="connsiteX5" fmla="*/ 125539 w 406907"/>
              <a:gd name="connsiteY5" fmla="*/ 0 h 476250"/>
              <a:gd name="connsiteX6" fmla="*/ 349758 w 406907"/>
              <a:gd name="connsiteY6" fmla="*/ 419100 h 476250"/>
              <a:gd name="connsiteX7" fmla="*/ 57150 w 406907"/>
              <a:gd name="connsiteY7" fmla="*/ 419100 h 476250"/>
              <a:gd name="connsiteX8" fmla="*/ 57150 w 406907"/>
              <a:gd name="connsiteY8" fmla="*/ 125539 h 476250"/>
              <a:gd name="connsiteX9" fmla="*/ 125539 w 406907"/>
              <a:gd name="connsiteY9" fmla="*/ 57150 h 476250"/>
              <a:gd name="connsiteX10" fmla="*/ 349758 w 406907"/>
              <a:gd name="connsiteY10" fmla="*/ 57150 h 476250"/>
              <a:gd name="connsiteX11" fmla="*/ 349758 w 406907"/>
              <a:gd name="connsiteY11" fmla="*/ 419100 h 476250"/>
              <a:gd name="connsiteX12" fmla="*/ 109633 w 406907"/>
              <a:gd name="connsiteY12" fmla="*/ 178594 h 476250"/>
              <a:gd name="connsiteX13" fmla="*/ 252793 w 406907"/>
              <a:gd name="connsiteY13" fmla="*/ 178594 h 476250"/>
              <a:gd name="connsiteX14" fmla="*/ 252793 w 406907"/>
              <a:gd name="connsiteY14" fmla="*/ 121444 h 476250"/>
              <a:gd name="connsiteX15" fmla="*/ 109633 w 406907"/>
              <a:gd name="connsiteY15" fmla="*/ 121444 h 476250"/>
              <a:gd name="connsiteX16" fmla="*/ 109633 w 406907"/>
              <a:gd name="connsiteY16" fmla="*/ 178594 h 476250"/>
              <a:gd name="connsiteX17" fmla="*/ 109633 w 406907"/>
              <a:gd name="connsiteY17" fmla="*/ 275939 h 476250"/>
              <a:gd name="connsiteX18" fmla="*/ 297180 w 406907"/>
              <a:gd name="connsiteY18" fmla="*/ 275939 h 476250"/>
              <a:gd name="connsiteX19" fmla="*/ 297180 w 406907"/>
              <a:gd name="connsiteY19" fmla="*/ 218789 h 476250"/>
              <a:gd name="connsiteX20" fmla="*/ 109633 w 406907"/>
              <a:gd name="connsiteY20" fmla="*/ 218789 h 476250"/>
              <a:gd name="connsiteX21" fmla="*/ 109633 w 406907"/>
              <a:gd name="connsiteY21" fmla="*/ 275939 h 476250"/>
              <a:gd name="connsiteX22" fmla="*/ 109633 w 406907"/>
              <a:gd name="connsiteY22" fmla="*/ 373285 h 476250"/>
              <a:gd name="connsiteX23" fmla="*/ 229552 w 406907"/>
              <a:gd name="connsiteY23" fmla="*/ 373285 h 476250"/>
              <a:gd name="connsiteX24" fmla="*/ 229552 w 406907"/>
              <a:gd name="connsiteY24" fmla="*/ 316135 h 476250"/>
              <a:gd name="connsiteX25" fmla="*/ 109633 w 406907"/>
              <a:gd name="connsiteY25" fmla="*/ 316135 h 476250"/>
              <a:gd name="connsiteX26" fmla="*/ 109633 w 406907"/>
              <a:gd name="connsiteY26" fmla="*/ 37328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6907" h="476250">
                <a:moveTo>
                  <a:pt x="125539" y="0"/>
                </a:moveTo>
                <a:cubicBezTo>
                  <a:pt x="56197" y="0"/>
                  <a:pt x="0" y="56197"/>
                  <a:pt x="0" y="125539"/>
                </a:cubicBezTo>
                <a:lnTo>
                  <a:pt x="0" y="476250"/>
                </a:lnTo>
                <a:lnTo>
                  <a:pt x="406908" y="476250"/>
                </a:lnTo>
                <a:lnTo>
                  <a:pt x="406908" y="0"/>
                </a:lnTo>
                <a:lnTo>
                  <a:pt x="125539" y="0"/>
                </a:lnTo>
                <a:close/>
                <a:moveTo>
                  <a:pt x="349758" y="419100"/>
                </a:moveTo>
                <a:lnTo>
                  <a:pt x="57150" y="419100"/>
                </a:lnTo>
                <a:lnTo>
                  <a:pt x="57150" y="125539"/>
                </a:lnTo>
                <a:cubicBezTo>
                  <a:pt x="57150" y="87821"/>
                  <a:pt x="87820" y="57150"/>
                  <a:pt x="125539" y="57150"/>
                </a:cubicBezTo>
                <a:lnTo>
                  <a:pt x="349758" y="57150"/>
                </a:lnTo>
                <a:lnTo>
                  <a:pt x="349758" y="419100"/>
                </a:lnTo>
                <a:close/>
                <a:moveTo>
                  <a:pt x="109633" y="178594"/>
                </a:moveTo>
                <a:lnTo>
                  <a:pt x="252793" y="178594"/>
                </a:lnTo>
                <a:lnTo>
                  <a:pt x="252793" y="121444"/>
                </a:lnTo>
                <a:lnTo>
                  <a:pt x="109633" y="121444"/>
                </a:lnTo>
                <a:lnTo>
                  <a:pt x="109633" y="178594"/>
                </a:lnTo>
                <a:close/>
                <a:moveTo>
                  <a:pt x="109633" y="275939"/>
                </a:moveTo>
                <a:lnTo>
                  <a:pt x="297180" y="275939"/>
                </a:lnTo>
                <a:lnTo>
                  <a:pt x="297180" y="218789"/>
                </a:lnTo>
                <a:lnTo>
                  <a:pt x="109633" y="218789"/>
                </a:lnTo>
                <a:lnTo>
                  <a:pt x="109633" y="275939"/>
                </a:lnTo>
                <a:close/>
                <a:moveTo>
                  <a:pt x="109633" y="373285"/>
                </a:moveTo>
                <a:lnTo>
                  <a:pt x="229552" y="373285"/>
                </a:lnTo>
                <a:lnTo>
                  <a:pt x="229552" y="316135"/>
                </a:lnTo>
                <a:lnTo>
                  <a:pt x="109633" y="316135"/>
                </a:lnTo>
                <a:lnTo>
                  <a:pt x="109633" y="37328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7" name="Freeform: Shape 23">
            <a:extLst>
              <a:ext uri="{FF2B5EF4-FFF2-40B4-BE49-F238E27FC236}">
                <a16:creationId xmlns:a16="http://schemas.microsoft.com/office/drawing/2014/main" id="{CD1CDE1F-B932-B6D6-9420-6FFDDB428791}"/>
              </a:ext>
            </a:extLst>
          </p:cNvPr>
          <p:cNvSpPr/>
          <p:nvPr userDrawn="1"/>
        </p:nvSpPr>
        <p:spPr>
          <a:xfrm>
            <a:off x="5813586" y="5138395"/>
            <a:ext cx="356115" cy="356063"/>
          </a:xfrm>
          <a:custGeom>
            <a:avLst/>
            <a:gdLst>
              <a:gd name="connsiteX0" fmla="*/ 388525 w 479082"/>
              <a:gd name="connsiteY0" fmla="*/ 0 h 479012"/>
              <a:gd name="connsiteX1" fmla="*/ 384905 w 479082"/>
              <a:gd name="connsiteY1" fmla="*/ 0 h 479012"/>
              <a:gd name="connsiteX2" fmla="*/ 254889 w 479082"/>
              <a:gd name="connsiteY2" fmla="*/ 5144 h 479012"/>
              <a:gd name="connsiteX3" fmla="*/ 0 w 479082"/>
              <a:gd name="connsiteY3" fmla="*/ 260033 h 479012"/>
              <a:gd name="connsiteX4" fmla="*/ 218980 w 479082"/>
              <a:gd name="connsiteY4" fmla="*/ 479012 h 479012"/>
              <a:gd name="connsiteX5" fmla="*/ 473869 w 479082"/>
              <a:gd name="connsiteY5" fmla="*/ 224123 h 479012"/>
              <a:gd name="connsiteX6" fmla="*/ 479012 w 479082"/>
              <a:gd name="connsiteY6" fmla="*/ 94107 h 479012"/>
              <a:gd name="connsiteX7" fmla="*/ 388620 w 479082"/>
              <a:gd name="connsiteY7" fmla="*/ 0 h 479012"/>
              <a:gd name="connsiteX8" fmla="*/ 417576 w 479082"/>
              <a:gd name="connsiteY8" fmla="*/ 199549 h 479012"/>
              <a:gd name="connsiteX9" fmla="*/ 218980 w 479082"/>
              <a:gd name="connsiteY9" fmla="*/ 398145 h 479012"/>
              <a:gd name="connsiteX10" fmla="*/ 80867 w 479082"/>
              <a:gd name="connsiteY10" fmla="*/ 260033 h 479012"/>
              <a:gd name="connsiteX11" fmla="*/ 279463 w 479082"/>
              <a:gd name="connsiteY11" fmla="*/ 61436 h 479012"/>
              <a:gd name="connsiteX12" fmla="*/ 387191 w 479082"/>
              <a:gd name="connsiteY12" fmla="*/ 57150 h 479012"/>
              <a:gd name="connsiteX13" fmla="*/ 388620 w 479082"/>
              <a:gd name="connsiteY13" fmla="*/ 57150 h 479012"/>
              <a:gd name="connsiteX14" fmla="*/ 412623 w 479082"/>
              <a:gd name="connsiteY14" fmla="*/ 67437 h 479012"/>
              <a:gd name="connsiteX15" fmla="*/ 421957 w 479082"/>
              <a:gd name="connsiteY15" fmla="*/ 91916 h 479012"/>
              <a:gd name="connsiteX16" fmla="*/ 417671 w 479082"/>
              <a:gd name="connsiteY16" fmla="*/ 199644 h 479012"/>
              <a:gd name="connsiteX17" fmla="*/ 356997 w 479082"/>
              <a:gd name="connsiteY17" fmla="*/ 94679 h 479012"/>
              <a:gd name="connsiteX18" fmla="*/ 328613 w 479082"/>
              <a:gd name="connsiteY18" fmla="*/ 123063 h 479012"/>
              <a:gd name="connsiteX19" fmla="*/ 356997 w 479082"/>
              <a:gd name="connsiteY19" fmla="*/ 151448 h 479012"/>
              <a:gd name="connsiteX20" fmla="*/ 385381 w 479082"/>
              <a:gd name="connsiteY20" fmla="*/ 123063 h 479012"/>
              <a:gd name="connsiteX21" fmla="*/ 356997 w 479082"/>
              <a:gd name="connsiteY21" fmla="*/ 94679 h 47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082" h="479012">
                <a:moveTo>
                  <a:pt x="388525" y="0"/>
                </a:moveTo>
                <a:cubicBezTo>
                  <a:pt x="387287" y="0"/>
                  <a:pt x="386144" y="0"/>
                  <a:pt x="384905" y="0"/>
                </a:cubicBezTo>
                <a:lnTo>
                  <a:pt x="254889" y="5144"/>
                </a:lnTo>
                <a:lnTo>
                  <a:pt x="0" y="260033"/>
                </a:lnTo>
                <a:lnTo>
                  <a:pt x="218980" y="479012"/>
                </a:lnTo>
                <a:lnTo>
                  <a:pt x="473869" y="224123"/>
                </a:lnTo>
                <a:lnTo>
                  <a:pt x="479012" y="94107"/>
                </a:lnTo>
                <a:cubicBezTo>
                  <a:pt x="481013" y="42577"/>
                  <a:pt x="439769" y="0"/>
                  <a:pt x="388620" y="0"/>
                </a:cubicBezTo>
                <a:close/>
                <a:moveTo>
                  <a:pt x="417576" y="199549"/>
                </a:moveTo>
                <a:lnTo>
                  <a:pt x="218980" y="398145"/>
                </a:lnTo>
                <a:lnTo>
                  <a:pt x="80867" y="260033"/>
                </a:lnTo>
                <a:lnTo>
                  <a:pt x="279463" y="61436"/>
                </a:lnTo>
                <a:lnTo>
                  <a:pt x="387191" y="57150"/>
                </a:lnTo>
                <a:cubicBezTo>
                  <a:pt x="387191" y="57150"/>
                  <a:pt x="388144" y="57150"/>
                  <a:pt x="388620" y="57150"/>
                </a:cubicBezTo>
                <a:cubicBezTo>
                  <a:pt x="397764" y="57150"/>
                  <a:pt x="406241" y="60770"/>
                  <a:pt x="412623" y="67437"/>
                </a:cubicBezTo>
                <a:cubicBezTo>
                  <a:pt x="416338" y="71247"/>
                  <a:pt x="422434" y="79534"/>
                  <a:pt x="421957" y="91916"/>
                </a:cubicBezTo>
                <a:lnTo>
                  <a:pt x="417671" y="199644"/>
                </a:lnTo>
                <a:close/>
                <a:moveTo>
                  <a:pt x="356997" y="94679"/>
                </a:moveTo>
                <a:cubicBezTo>
                  <a:pt x="341376" y="94679"/>
                  <a:pt x="328613" y="107347"/>
                  <a:pt x="328613" y="123063"/>
                </a:cubicBezTo>
                <a:cubicBezTo>
                  <a:pt x="328613" y="138779"/>
                  <a:pt x="341281" y="151448"/>
                  <a:pt x="356997" y="151448"/>
                </a:cubicBezTo>
                <a:cubicBezTo>
                  <a:pt x="372713" y="151448"/>
                  <a:pt x="385381" y="138779"/>
                  <a:pt x="385381" y="123063"/>
                </a:cubicBezTo>
                <a:cubicBezTo>
                  <a:pt x="385381" y="107347"/>
                  <a:pt x="372713" y="94679"/>
                  <a:pt x="356997" y="94679"/>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8" name="Freeform: Shape 22">
            <a:extLst>
              <a:ext uri="{FF2B5EF4-FFF2-40B4-BE49-F238E27FC236}">
                <a16:creationId xmlns:a16="http://schemas.microsoft.com/office/drawing/2014/main" id="{0799E62D-9361-2DA2-F54A-4501E310422C}"/>
              </a:ext>
            </a:extLst>
          </p:cNvPr>
          <p:cNvSpPr/>
          <p:nvPr userDrawn="1"/>
        </p:nvSpPr>
        <p:spPr>
          <a:xfrm>
            <a:off x="4269740" y="5139421"/>
            <a:ext cx="297226" cy="354010"/>
          </a:xfrm>
          <a:custGeom>
            <a:avLst/>
            <a:gdLst>
              <a:gd name="connsiteX0" fmla="*/ 198311 w 399859"/>
              <a:gd name="connsiteY0" fmla="*/ 364046 h 476250"/>
              <a:gd name="connsiteX1" fmla="*/ 305181 w 399859"/>
              <a:gd name="connsiteY1" fmla="*/ 257175 h 476250"/>
              <a:gd name="connsiteX2" fmla="*/ 305181 w 399859"/>
              <a:gd name="connsiteY2" fmla="*/ 106871 h 476250"/>
              <a:gd name="connsiteX3" fmla="*/ 198311 w 399859"/>
              <a:gd name="connsiteY3" fmla="*/ 0 h 476250"/>
              <a:gd name="connsiteX4" fmla="*/ 91440 w 399859"/>
              <a:gd name="connsiteY4" fmla="*/ 106871 h 476250"/>
              <a:gd name="connsiteX5" fmla="*/ 91440 w 399859"/>
              <a:gd name="connsiteY5" fmla="*/ 257175 h 476250"/>
              <a:gd name="connsiteX6" fmla="*/ 198311 w 399859"/>
              <a:gd name="connsiteY6" fmla="*/ 364046 h 476250"/>
              <a:gd name="connsiteX7" fmla="*/ 148590 w 399859"/>
              <a:gd name="connsiteY7" fmla="*/ 106871 h 476250"/>
              <a:gd name="connsiteX8" fmla="*/ 198311 w 399859"/>
              <a:gd name="connsiteY8" fmla="*/ 57150 h 476250"/>
              <a:gd name="connsiteX9" fmla="*/ 248031 w 399859"/>
              <a:gd name="connsiteY9" fmla="*/ 106871 h 476250"/>
              <a:gd name="connsiteX10" fmla="*/ 248031 w 399859"/>
              <a:gd name="connsiteY10" fmla="*/ 257175 h 476250"/>
              <a:gd name="connsiteX11" fmla="*/ 198311 w 399859"/>
              <a:gd name="connsiteY11" fmla="*/ 306896 h 476250"/>
              <a:gd name="connsiteX12" fmla="*/ 148590 w 399859"/>
              <a:gd name="connsiteY12" fmla="*/ 257175 h 476250"/>
              <a:gd name="connsiteX13" fmla="*/ 148590 w 399859"/>
              <a:gd name="connsiteY13" fmla="*/ 106871 h 476250"/>
              <a:gd name="connsiteX14" fmla="*/ 342710 w 399859"/>
              <a:gd name="connsiteY14" fmla="*/ 194119 h 476250"/>
              <a:gd name="connsiteX15" fmla="*/ 342710 w 399859"/>
              <a:gd name="connsiteY15" fmla="*/ 248793 h 476250"/>
              <a:gd name="connsiteX16" fmla="*/ 199930 w 399859"/>
              <a:gd name="connsiteY16" fmla="*/ 391573 h 476250"/>
              <a:gd name="connsiteX17" fmla="*/ 57150 w 399859"/>
              <a:gd name="connsiteY17" fmla="*/ 248793 h 476250"/>
              <a:gd name="connsiteX18" fmla="*/ 57150 w 399859"/>
              <a:gd name="connsiteY18" fmla="*/ 194119 h 476250"/>
              <a:gd name="connsiteX19" fmla="*/ 0 w 399859"/>
              <a:gd name="connsiteY19" fmla="*/ 194119 h 476250"/>
              <a:gd name="connsiteX20" fmla="*/ 0 w 399859"/>
              <a:gd name="connsiteY20" fmla="*/ 248793 h 476250"/>
              <a:gd name="connsiteX21" fmla="*/ 170307 w 399859"/>
              <a:gd name="connsiteY21" fmla="*/ 446246 h 476250"/>
              <a:gd name="connsiteX22" fmla="*/ 170307 w 399859"/>
              <a:gd name="connsiteY22" fmla="*/ 476250 h 476250"/>
              <a:gd name="connsiteX23" fmla="*/ 227457 w 399859"/>
              <a:gd name="connsiteY23" fmla="*/ 476250 h 476250"/>
              <a:gd name="connsiteX24" fmla="*/ 227457 w 399859"/>
              <a:gd name="connsiteY24" fmla="*/ 446627 h 476250"/>
              <a:gd name="connsiteX25" fmla="*/ 399860 w 399859"/>
              <a:gd name="connsiteY25" fmla="*/ 248888 h 476250"/>
              <a:gd name="connsiteX26" fmla="*/ 399860 w 399859"/>
              <a:gd name="connsiteY26" fmla="*/ 194215 h 476250"/>
              <a:gd name="connsiteX27" fmla="*/ 342710 w 399859"/>
              <a:gd name="connsiteY27" fmla="*/ 19421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859" h="476250">
                <a:moveTo>
                  <a:pt x="198311" y="364046"/>
                </a:moveTo>
                <a:cubicBezTo>
                  <a:pt x="257366" y="364046"/>
                  <a:pt x="305181" y="316230"/>
                  <a:pt x="305181" y="257175"/>
                </a:cubicBezTo>
                <a:lnTo>
                  <a:pt x="305181" y="106871"/>
                </a:lnTo>
                <a:cubicBezTo>
                  <a:pt x="305181" y="47815"/>
                  <a:pt x="257366" y="0"/>
                  <a:pt x="198311" y="0"/>
                </a:cubicBezTo>
                <a:cubicBezTo>
                  <a:pt x="139256" y="0"/>
                  <a:pt x="91440" y="47815"/>
                  <a:pt x="91440" y="106871"/>
                </a:cubicBezTo>
                <a:lnTo>
                  <a:pt x="91440" y="257175"/>
                </a:lnTo>
                <a:cubicBezTo>
                  <a:pt x="91440" y="316230"/>
                  <a:pt x="139256" y="364046"/>
                  <a:pt x="198311" y="364046"/>
                </a:cubicBezTo>
                <a:close/>
                <a:moveTo>
                  <a:pt x="148590" y="106871"/>
                </a:moveTo>
                <a:cubicBezTo>
                  <a:pt x="148590" y="79438"/>
                  <a:pt x="170879" y="57150"/>
                  <a:pt x="198311" y="57150"/>
                </a:cubicBezTo>
                <a:cubicBezTo>
                  <a:pt x="225743" y="57150"/>
                  <a:pt x="248031" y="79438"/>
                  <a:pt x="248031" y="106871"/>
                </a:cubicBezTo>
                <a:lnTo>
                  <a:pt x="248031" y="257175"/>
                </a:lnTo>
                <a:cubicBezTo>
                  <a:pt x="248031" y="284607"/>
                  <a:pt x="225743" y="306896"/>
                  <a:pt x="198311" y="306896"/>
                </a:cubicBezTo>
                <a:cubicBezTo>
                  <a:pt x="170879" y="306896"/>
                  <a:pt x="148590" y="284607"/>
                  <a:pt x="148590" y="257175"/>
                </a:cubicBezTo>
                <a:lnTo>
                  <a:pt x="148590" y="106871"/>
                </a:lnTo>
                <a:close/>
                <a:moveTo>
                  <a:pt x="342710" y="194119"/>
                </a:moveTo>
                <a:lnTo>
                  <a:pt x="342710" y="248793"/>
                </a:lnTo>
                <a:cubicBezTo>
                  <a:pt x="342710" y="327469"/>
                  <a:pt x="278702" y="391573"/>
                  <a:pt x="199930" y="391573"/>
                </a:cubicBezTo>
                <a:cubicBezTo>
                  <a:pt x="121158" y="391573"/>
                  <a:pt x="57150" y="327565"/>
                  <a:pt x="57150" y="248793"/>
                </a:cubicBezTo>
                <a:lnTo>
                  <a:pt x="57150" y="194119"/>
                </a:lnTo>
                <a:lnTo>
                  <a:pt x="0" y="194119"/>
                </a:lnTo>
                <a:lnTo>
                  <a:pt x="0" y="248793"/>
                </a:lnTo>
                <a:cubicBezTo>
                  <a:pt x="0" y="348901"/>
                  <a:pt x="74104" y="431863"/>
                  <a:pt x="170307" y="446246"/>
                </a:cubicBezTo>
                <a:lnTo>
                  <a:pt x="170307" y="476250"/>
                </a:lnTo>
                <a:lnTo>
                  <a:pt x="227457" y="476250"/>
                </a:lnTo>
                <a:lnTo>
                  <a:pt x="227457" y="446627"/>
                </a:lnTo>
                <a:cubicBezTo>
                  <a:pt x="324707" y="433102"/>
                  <a:pt x="399860" y="349758"/>
                  <a:pt x="399860" y="248888"/>
                </a:cubicBezTo>
                <a:lnTo>
                  <a:pt x="399860" y="194215"/>
                </a:lnTo>
                <a:lnTo>
                  <a:pt x="342710" y="19421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9" name="Freeform: Shape 21">
            <a:extLst>
              <a:ext uri="{FF2B5EF4-FFF2-40B4-BE49-F238E27FC236}">
                <a16:creationId xmlns:a16="http://schemas.microsoft.com/office/drawing/2014/main" id="{ADB702CD-D606-94B8-0C73-F958D02626C5}"/>
              </a:ext>
            </a:extLst>
          </p:cNvPr>
          <p:cNvSpPr/>
          <p:nvPr userDrawn="1"/>
        </p:nvSpPr>
        <p:spPr>
          <a:xfrm>
            <a:off x="2656386" y="5190541"/>
            <a:ext cx="354010" cy="251771"/>
          </a:xfrm>
          <a:custGeom>
            <a:avLst/>
            <a:gdLst>
              <a:gd name="connsiteX0" fmla="*/ 147352 w 476250"/>
              <a:gd name="connsiteY0" fmla="*/ 0 h 338708"/>
              <a:gd name="connsiteX1" fmla="*/ 0 w 476250"/>
              <a:gd name="connsiteY1" fmla="*/ 147352 h 338708"/>
              <a:gd name="connsiteX2" fmla="*/ 0 w 476250"/>
              <a:gd name="connsiteY2" fmla="*/ 338709 h 338708"/>
              <a:gd name="connsiteX3" fmla="*/ 476250 w 476250"/>
              <a:gd name="connsiteY3" fmla="*/ 338709 h 338708"/>
              <a:gd name="connsiteX4" fmla="*/ 476250 w 476250"/>
              <a:gd name="connsiteY4" fmla="*/ 0 h 338708"/>
              <a:gd name="connsiteX5" fmla="*/ 147352 w 476250"/>
              <a:gd name="connsiteY5" fmla="*/ 0 h 338708"/>
              <a:gd name="connsiteX6" fmla="*/ 419100 w 476250"/>
              <a:gd name="connsiteY6" fmla="*/ 281559 h 338708"/>
              <a:gd name="connsiteX7" fmla="*/ 57150 w 476250"/>
              <a:gd name="connsiteY7" fmla="*/ 281559 h 338708"/>
              <a:gd name="connsiteX8" fmla="*/ 57150 w 476250"/>
              <a:gd name="connsiteY8" fmla="*/ 147352 h 338708"/>
              <a:gd name="connsiteX9" fmla="*/ 147352 w 476250"/>
              <a:gd name="connsiteY9" fmla="*/ 57150 h 338708"/>
              <a:gd name="connsiteX10" fmla="*/ 419100 w 476250"/>
              <a:gd name="connsiteY10" fmla="*/ 57150 h 338708"/>
              <a:gd name="connsiteX11" fmla="*/ 419100 w 476250"/>
              <a:gd name="connsiteY11" fmla="*/ 281559 h 338708"/>
              <a:gd name="connsiteX12" fmla="*/ 193929 w 476250"/>
              <a:gd name="connsiteY12" fmla="*/ 127159 h 338708"/>
              <a:gd name="connsiteX13" fmla="*/ 193929 w 476250"/>
              <a:gd name="connsiteY13" fmla="*/ 226504 h 338708"/>
              <a:gd name="connsiteX14" fmla="*/ 296323 w 476250"/>
              <a:gd name="connsiteY14" fmla="*/ 176879 h 338708"/>
              <a:gd name="connsiteX15" fmla="*/ 193929 w 476250"/>
              <a:gd name="connsiteY15" fmla="*/ 127254 h 33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38708">
                <a:moveTo>
                  <a:pt x="147352" y="0"/>
                </a:moveTo>
                <a:cubicBezTo>
                  <a:pt x="66008" y="0"/>
                  <a:pt x="0" y="66008"/>
                  <a:pt x="0" y="147352"/>
                </a:cubicBezTo>
                <a:lnTo>
                  <a:pt x="0" y="338709"/>
                </a:lnTo>
                <a:lnTo>
                  <a:pt x="476250" y="338709"/>
                </a:lnTo>
                <a:lnTo>
                  <a:pt x="476250" y="0"/>
                </a:lnTo>
                <a:lnTo>
                  <a:pt x="147352" y="0"/>
                </a:lnTo>
                <a:close/>
                <a:moveTo>
                  <a:pt x="419100" y="281559"/>
                </a:moveTo>
                <a:lnTo>
                  <a:pt x="57150" y="281559"/>
                </a:lnTo>
                <a:lnTo>
                  <a:pt x="57150" y="147352"/>
                </a:lnTo>
                <a:cubicBezTo>
                  <a:pt x="57150" y="97631"/>
                  <a:pt x="97631" y="57150"/>
                  <a:pt x="147352" y="57150"/>
                </a:cubicBezTo>
                <a:lnTo>
                  <a:pt x="419100" y="57150"/>
                </a:lnTo>
                <a:lnTo>
                  <a:pt x="419100" y="281559"/>
                </a:lnTo>
                <a:close/>
                <a:moveTo>
                  <a:pt x="193929" y="127159"/>
                </a:moveTo>
                <a:lnTo>
                  <a:pt x="193929" y="226504"/>
                </a:lnTo>
                <a:lnTo>
                  <a:pt x="296323" y="176879"/>
                </a:lnTo>
                <a:lnTo>
                  <a:pt x="193929" y="127254"/>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 name="Title Placeholder ">
            <a:extLst>
              <a:ext uri="{FF2B5EF4-FFF2-40B4-BE49-F238E27FC236}">
                <a16:creationId xmlns:a16="http://schemas.microsoft.com/office/drawing/2014/main" id="{44C7F8C8-8397-677F-99CD-AD7D368188A2}"/>
              </a:ext>
            </a:extLst>
          </p:cNvPr>
          <p:cNvSpPr txBox="1">
            <a:spLocks/>
          </p:cNvSpPr>
          <p:nvPr userDrawn="1"/>
        </p:nvSpPr>
        <p:spPr>
          <a:xfrm>
            <a:off x="456411" y="639947"/>
            <a:ext cx="8580013" cy="4211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b="0" i="0">
                <a:latin typeface="Unisys" pitchFamily="2" charset="77"/>
              </a:rPr>
              <a:t>Functional Icons</a:t>
            </a:r>
          </a:p>
        </p:txBody>
      </p:sp>
    </p:spTree>
    <p:extLst>
      <p:ext uri="{BB962C8B-B14F-4D97-AF65-F5344CB8AC3E}">
        <p14:creationId xmlns:p14="http://schemas.microsoft.com/office/powerpoint/2010/main" val="61752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Only Dark">
    <p:bg>
      <p:bgRef idx="1001">
        <a:schemeClr val="bg2"/>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graphicFrame>
        <p:nvGraphicFramePr>
          <p:cNvPr id="2" name="Table 1">
            <a:extLst>
              <a:ext uri="{FF2B5EF4-FFF2-40B4-BE49-F238E27FC236}">
                <a16:creationId xmlns:a16="http://schemas.microsoft.com/office/drawing/2014/main" id="{B669DD4F-E6F0-63F2-281D-9D569D0D30AA}"/>
              </a:ext>
            </a:extLst>
          </p:cNvPr>
          <p:cNvGraphicFramePr>
            <a:graphicFrameLocks noGrp="1"/>
          </p:cNvGraphicFramePr>
          <p:nvPr userDrawn="1">
            <p:extLst>
              <p:ext uri="{D42A27DB-BD31-4B8C-83A1-F6EECF244321}">
                <p14:modId xmlns:p14="http://schemas.microsoft.com/office/powerpoint/2010/main" val="2708052960"/>
              </p:ext>
            </p:extLst>
          </p:nvPr>
        </p:nvGraphicFramePr>
        <p:xfrm>
          <a:off x="483476" y="1453784"/>
          <a:ext cx="11247315" cy="4510047"/>
        </p:xfrm>
        <a:graphic>
          <a:graphicData uri="http://schemas.openxmlformats.org/drawingml/2006/table">
            <a:tbl>
              <a:tblPr firstRow="1" bandRow="1">
                <a:tableStyleId>{5C22544A-7EE6-4342-B048-85BDC9FD1C3A}</a:tableStyleId>
              </a:tblPr>
              <a:tblGrid>
                <a:gridCol w="1570882">
                  <a:extLst>
                    <a:ext uri="{9D8B030D-6E8A-4147-A177-3AD203B41FA5}">
                      <a16:colId xmlns:a16="http://schemas.microsoft.com/office/drawing/2014/main" val="603703180"/>
                    </a:ext>
                  </a:extLst>
                </a:gridCol>
                <a:gridCol w="1570882">
                  <a:extLst>
                    <a:ext uri="{9D8B030D-6E8A-4147-A177-3AD203B41FA5}">
                      <a16:colId xmlns:a16="http://schemas.microsoft.com/office/drawing/2014/main" val="1475134811"/>
                    </a:ext>
                  </a:extLst>
                </a:gridCol>
                <a:gridCol w="1570882">
                  <a:extLst>
                    <a:ext uri="{9D8B030D-6E8A-4147-A177-3AD203B41FA5}">
                      <a16:colId xmlns:a16="http://schemas.microsoft.com/office/drawing/2014/main" val="62537935"/>
                    </a:ext>
                  </a:extLst>
                </a:gridCol>
                <a:gridCol w="1570882">
                  <a:extLst>
                    <a:ext uri="{9D8B030D-6E8A-4147-A177-3AD203B41FA5}">
                      <a16:colId xmlns:a16="http://schemas.microsoft.com/office/drawing/2014/main" val="1676111417"/>
                    </a:ext>
                  </a:extLst>
                </a:gridCol>
                <a:gridCol w="1570882">
                  <a:extLst>
                    <a:ext uri="{9D8B030D-6E8A-4147-A177-3AD203B41FA5}">
                      <a16:colId xmlns:a16="http://schemas.microsoft.com/office/drawing/2014/main" val="1768607716"/>
                    </a:ext>
                  </a:extLst>
                </a:gridCol>
                <a:gridCol w="1973179">
                  <a:extLst>
                    <a:ext uri="{9D8B030D-6E8A-4147-A177-3AD203B41FA5}">
                      <a16:colId xmlns:a16="http://schemas.microsoft.com/office/drawing/2014/main" val="835211804"/>
                    </a:ext>
                  </a:extLst>
                </a:gridCol>
                <a:gridCol w="1419726">
                  <a:extLst>
                    <a:ext uri="{9D8B030D-6E8A-4147-A177-3AD203B41FA5}">
                      <a16:colId xmlns:a16="http://schemas.microsoft.com/office/drawing/2014/main" val="151898242"/>
                    </a:ext>
                  </a:extLst>
                </a:gridCol>
              </a:tblGrid>
              <a:tr h="1503349">
                <a:tc>
                  <a:txBody>
                    <a:bodyPr/>
                    <a:lstStyle/>
                    <a:p>
                      <a:pPr algn="ctr"/>
                      <a:r>
                        <a:rPr lang="en-US" sz="1200" b="0" i="0">
                          <a:solidFill>
                            <a:schemeClr val="tx2"/>
                          </a:solidFill>
                          <a:latin typeface="Unisys" pitchFamily="2" charset="77"/>
                          <a:cs typeface="Arial" panose="020B0604020202020204" pitchFamily="34" charset="0"/>
                        </a:rPr>
                        <a:t>Delighted clients, satisfaction</a:t>
                      </a:r>
                    </a:p>
                  </a:txBody>
                  <a:tcPr marL="0" marR="0" marT="1097280" marB="0">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a:solidFill>
                            <a:schemeClr val="tx2"/>
                          </a:solidFill>
                          <a:latin typeface="Unisys" pitchFamily="2" charset="77"/>
                          <a:cs typeface="Arial" panose="020B0604020202020204" pitchFamily="34" charset="0"/>
                        </a:rPr>
                        <a:t>Seamless Collaboration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Associates, group leader, team leader</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Hub</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Business </a:t>
                      </a:r>
                      <a:br>
                        <a:rPr lang="en-US" sz="1200" b="0" i="0">
                          <a:solidFill>
                            <a:schemeClr val="tx2"/>
                          </a:solidFill>
                          <a:latin typeface="Unisys" pitchFamily="2" charset="77"/>
                        </a:rPr>
                      </a:br>
                      <a:r>
                        <a:rPr lang="en-US" sz="1200" b="0" i="0">
                          <a:solidFill>
                            <a:schemeClr val="tx2"/>
                          </a:solidFill>
                          <a:latin typeface="Unisys" pitchFamily="2" charset="77"/>
                        </a:rPr>
                        <a:t>value</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Focus,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search</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Extensible cloud technology</a:t>
                      </a:r>
                    </a:p>
                  </a:txBody>
                  <a:tcPr marL="0" marR="0" marT="1097280" marB="0">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1709937"/>
                  </a:ext>
                </a:extLst>
              </a:tr>
              <a:tr h="1503349">
                <a:tc>
                  <a:txBody>
                    <a:bodyPr/>
                    <a:lstStyle/>
                    <a:p>
                      <a:pPr algn="ctr"/>
                      <a:r>
                        <a:rPr lang="en-US" sz="1200" b="0" i="0">
                          <a:solidFill>
                            <a:schemeClr val="tx2"/>
                          </a:solidFill>
                          <a:latin typeface="Unisys" pitchFamily="2" charset="77"/>
                          <a:cs typeface="Arial" panose="020B0604020202020204" pitchFamily="34" charset="0"/>
                        </a:rPr>
                        <a:t>Workplace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system</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Modern Device</a:t>
                      </a:r>
                    </a:p>
                    <a:p>
                      <a:pPr algn="ctr"/>
                      <a:r>
                        <a:rPr lang="en-US" sz="1200" b="0" i="0">
                          <a:solidFill>
                            <a:schemeClr val="tx2"/>
                          </a:solidFill>
                          <a:latin typeface="Unisys" pitchFamily="2" charset="77"/>
                          <a:cs typeface="Arial" panose="020B0604020202020204" pitchFamily="34" charset="0"/>
                        </a:rPr>
                        <a:t>Management​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Transformative ​</a:t>
                      </a:r>
                    </a:p>
                    <a:p>
                      <a:pPr algn="ctr"/>
                      <a:r>
                        <a:rPr lang="en-US" sz="1200" b="0" i="0">
                          <a:solidFill>
                            <a:schemeClr val="tx2"/>
                          </a:solidFill>
                          <a:latin typeface="Unisys" pitchFamily="2" charset="77"/>
                          <a:cs typeface="Arial" panose="020B0604020202020204" pitchFamily="34" charset="0"/>
                        </a:rPr>
                        <a:t>Services​</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Eye, focus,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visual aid</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Agile, reliable,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correct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World,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Global</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Secure, authenticated,</a:t>
                      </a:r>
                    </a:p>
                    <a:p>
                      <a:pPr algn="ctr"/>
                      <a:r>
                        <a:rPr lang="en-US" sz="1200" b="0" i="0">
                          <a:solidFill>
                            <a:schemeClr val="tx2"/>
                          </a:solidFill>
                          <a:latin typeface="Unisys" pitchFamily="2" charset="77"/>
                          <a:cs typeface="Arial" panose="020B0604020202020204" pitchFamily="34" charset="0"/>
                        </a:rPr>
                        <a:t>encrypted</a:t>
                      </a: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688571"/>
                  </a:ext>
                </a:extLst>
              </a:tr>
              <a:tr h="15033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a:solidFill>
                            <a:schemeClr val="tx2"/>
                          </a:solidFill>
                          <a:latin typeface="Unisys" pitchFamily="2" charset="77"/>
                          <a:cs typeface="Arial" panose="020B0604020202020204" pitchFamily="34" charset="0"/>
                        </a:rPr>
                        <a:t>Change</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Inquiry</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Troubleshoot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Business</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Satisfaction, </a:t>
                      </a:r>
                      <a:br>
                        <a:rPr lang="en-US" sz="1200" b="0" i="0">
                          <a:solidFill>
                            <a:schemeClr val="tx2"/>
                          </a:solidFill>
                          <a:latin typeface="Unisys" pitchFamily="2" charset="77"/>
                        </a:rPr>
                      </a:br>
                      <a:r>
                        <a:rPr lang="en-US" sz="1200" b="0" err="1">
                          <a:solidFill>
                            <a:schemeClr val="tx2"/>
                          </a:solidFill>
                        </a:rPr>
                        <a:t>thumbsup</a:t>
                      </a:r>
                      <a:r>
                        <a:rPr lang="en-US" sz="1200" b="0">
                          <a:solidFill>
                            <a:schemeClr val="tx2"/>
                          </a:solidFill>
                        </a:rPr>
                        <a:t>, approval</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Dollar, money, </a:t>
                      </a:r>
                      <a:br>
                        <a:rPr lang="en-US" sz="1200" b="0" i="0">
                          <a:solidFill>
                            <a:schemeClr val="tx2"/>
                          </a:solidFill>
                          <a:latin typeface="Unisys" pitchFamily="2" charset="77"/>
                        </a:rPr>
                      </a:br>
                      <a:r>
                        <a:rPr lang="en-US" sz="1200" b="0" i="0">
                          <a:solidFill>
                            <a:schemeClr val="tx2"/>
                          </a:solidFill>
                          <a:latin typeface="Unisys" pitchFamily="2" charset="77"/>
                        </a:rPr>
                        <a:t>legal tender</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Speech</a:t>
                      </a: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3089714"/>
                  </a:ext>
                </a:extLst>
              </a:tr>
            </a:tbl>
          </a:graphicData>
        </a:graphic>
      </p:graphicFrame>
      <p:sp>
        <p:nvSpPr>
          <p:cNvPr id="54" name="Freeform: Shape 28">
            <a:extLst>
              <a:ext uri="{FF2B5EF4-FFF2-40B4-BE49-F238E27FC236}">
                <a16:creationId xmlns:a16="http://schemas.microsoft.com/office/drawing/2014/main" id="{B321B549-D940-D81C-56B9-534BC9447F3E}"/>
              </a:ext>
            </a:extLst>
          </p:cNvPr>
          <p:cNvSpPr/>
          <p:nvPr userDrawn="1"/>
        </p:nvSpPr>
        <p:spPr>
          <a:xfrm>
            <a:off x="10716994" y="1886550"/>
            <a:ext cx="476250" cy="476250"/>
          </a:xfrm>
          <a:custGeom>
            <a:avLst/>
            <a:gdLst>
              <a:gd name="connsiteX0" fmla="*/ 456915 w 476250"/>
              <a:gd name="connsiteY0" fmla="*/ 263652 h 476250"/>
              <a:gd name="connsiteX1" fmla="*/ 380143 w 476250"/>
              <a:gd name="connsiteY1" fmla="*/ 161544 h 476250"/>
              <a:gd name="connsiteX2" fmla="*/ 244126 w 476250"/>
              <a:gd name="connsiteY2" fmla="*/ 51530 h 476250"/>
              <a:gd name="connsiteX3" fmla="*/ 114776 w 476250"/>
              <a:gd name="connsiteY3" fmla="*/ 139541 h 476250"/>
              <a:gd name="connsiteX4" fmla="*/ 19431 w 476250"/>
              <a:gd name="connsiteY4" fmla="*/ 252793 h 476250"/>
              <a:gd name="connsiteX5" fmla="*/ 125159 w 476250"/>
              <a:gd name="connsiteY5" fmla="*/ 367284 h 476250"/>
              <a:gd name="connsiteX6" fmla="*/ 456915 w 476250"/>
              <a:gd name="connsiteY6" fmla="*/ 367760 h 476250"/>
              <a:gd name="connsiteX7" fmla="*/ 456915 w 476250"/>
              <a:gd name="connsiteY7" fmla="*/ 263652 h 476250"/>
              <a:gd name="connsiteX8" fmla="*/ 399765 w 476250"/>
              <a:gd name="connsiteY8" fmla="*/ 310515 h 476250"/>
              <a:gd name="connsiteX9" fmla="*/ 128683 w 476250"/>
              <a:gd name="connsiteY9" fmla="*/ 310229 h 476250"/>
              <a:gd name="connsiteX10" fmla="*/ 76581 w 476250"/>
              <a:gd name="connsiteY10" fmla="*/ 252793 h 476250"/>
              <a:gd name="connsiteX11" fmla="*/ 133731 w 476250"/>
              <a:gd name="connsiteY11" fmla="*/ 194977 h 476250"/>
              <a:gd name="connsiteX12" fmla="*/ 134969 w 476250"/>
              <a:gd name="connsiteY12" fmla="*/ 194977 h 476250"/>
              <a:gd name="connsiteX13" fmla="*/ 192119 w 476250"/>
              <a:gd name="connsiteY13" fmla="*/ 252793 h 476250"/>
              <a:gd name="connsiteX14" fmla="*/ 249269 w 476250"/>
              <a:gd name="connsiteY14" fmla="*/ 252793 h 476250"/>
              <a:gd name="connsiteX15" fmla="*/ 175736 w 476250"/>
              <a:gd name="connsiteY15" fmla="*/ 145732 h 476250"/>
              <a:gd name="connsiteX16" fmla="*/ 244126 w 476250"/>
              <a:gd name="connsiteY16" fmla="*/ 108680 h 476250"/>
              <a:gd name="connsiteX17" fmla="*/ 325946 w 476250"/>
              <a:gd name="connsiteY17" fmla="*/ 187262 h 476250"/>
              <a:gd name="connsiteX18" fmla="*/ 326993 w 476250"/>
              <a:gd name="connsiteY18" fmla="*/ 213265 h 476250"/>
              <a:gd name="connsiteX19" fmla="*/ 352996 w 476250"/>
              <a:gd name="connsiteY19" fmla="*/ 214598 h 476250"/>
              <a:gd name="connsiteX20" fmla="*/ 399765 w 476250"/>
              <a:gd name="connsiteY20" fmla="*/ 263652 h 476250"/>
              <a:gd name="connsiteX21" fmla="*/ 399765 w 476250"/>
              <a:gd name="connsiteY21" fmla="*/ 310515 h 476250"/>
              <a:gd name="connsiteX22" fmla="*/ 82582 w 476250"/>
              <a:gd name="connsiteY22" fmla="*/ 17716 h 476250"/>
              <a:gd name="connsiteX23" fmla="*/ 0 w 476250"/>
              <a:gd name="connsiteY23" fmla="*/ 0 h 476250"/>
              <a:gd name="connsiteX24" fmla="*/ 17717 w 476250"/>
              <a:gd name="connsiteY24" fmla="*/ 82582 h 476250"/>
              <a:gd name="connsiteX25" fmla="*/ 82582 w 476250"/>
              <a:gd name="connsiteY25" fmla="*/ 17716 h 476250"/>
              <a:gd name="connsiteX26" fmla="*/ 476250 w 476250"/>
              <a:gd name="connsiteY26" fmla="*/ 0 h 476250"/>
              <a:gd name="connsiteX27" fmla="*/ 393668 w 476250"/>
              <a:gd name="connsiteY27" fmla="*/ 17716 h 476250"/>
              <a:gd name="connsiteX28" fmla="*/ 458534 w 476250"/>
              <a:gd name="connsiteY28" fmla="*/ 82582 h 476250"/>
              <a:gd name="connsiteX29" fmla="*/ 476250 w 476250"/>
              <a:gd name="connsiteY29" fmla="*/ 0 h 476250"/>
              <a:gd name="connsiteX30" fmla="*/ 0 w 476250"/>
              <a:gd name="connsiteY30" fmla="*/ 476250 h 476250"/>
              <a:gd name="connsiteX31" fmla="*/ 82582 w 476250"/>
              <a:gd name="connsiteY31" fmla="*/ 458533 h 476250"/>
              <a:gd name="connsiteX32" fmla="*/ 17717 w 476250"/>
              <a:gd name="connsiteY32" fmla="*/ 393668 h 476250"/>
              <a:gd name="connsiteX33" fmla="*/ 0 w 476250"/>
              <a:gd name="connsiteY33" fmla="*/ 476250 h 476250"/>
              <a:gd name="connsiteX34" fmla="*/ 393668 w 476250"/>
              <a:gd name="connsiteY34" fmla="*/ 458533 h 476250"/>
              <a:gd name="connsiteX35" fmla="*/ 476250 w 476250"/>
              <a:gd name="connsiteY35" fmla="*/ 476250 h 476250"/>
              <a:gd name="connsiteX36" fmla="*/ 458534 w 476250"/>
              <a:gd name="connsiteY36" fmla="*/ 393668 h 476250"/>
              <a:gd name="connsiteX37" fmla="*/ 393668 w 476250"/>
              <a:gd name="connsiteY37" fmla="*/ 458533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476250">
                <a:moveTo>
                  <a:pt x="456915" y="263652"/>
                </a:moveTo>
                <a:cubicBezTo>
                  <a:pt x="456915" y="215360"/>
                  <a:pt x="424720" y="174307"/>
                  <a:pt x="380143" y="161544"/>
                </a:cubicBezTo>
                <a:cubicBezTo>
                  <a:pt x="366808" y="98298"/>
                  <a:pt x="310991" y="51530"/>
                  <a:pt x="244126" y="51530"/>
                </a:cubicBezTo>
                <a:cubicBezTo>
                  <a:pt x="186880" y="51530"/>
                  <a:pt x="135541" y="87439"/>
                  <a:pt x="114776" y="139541"/>
                </a:cubicBezTo>
                <a:cubicBezTo>
                  <a:pt x="60674" y="148876"/>
                  <a:pt x="19431" y="196120"/>
                  <a:pt x="19431" y="252793"/>
                </a:cubicBezTo>
                <a:cubicBezTo>
                  <a:pt x="19431" y="312230"/>
                  <a:pt x="65913" y="362521"/>
                  <a:pt x="125159" y="367284"/>
                </a:cubicBezTo>
                <a:lnTo>
                  <a:pt x="456915" y="367760"/>
                </a:lnTo>
                <a:lnTo>
                  <a:pt x="456915" y="263652"/>
                </a:lnTo>
                <a:close/>
                <a:moveTo>
                  <a:pt x="399765" y="310515"/>
                </a:moveTo>
                <a:lnTo>
                  <a:pt x="128683" y="310229"/>
                </a:lnTo>
                <a:cubicBezTo>
                  <a:pt x="99346" y="307372"/>
                  <a:pt x="76581" y="282321"/>
                  <a:pt x="76581" y="252793"/>
                </a:cubicBezTo>
                <a:cubicBezTo>
                  <a:pt x="76581" y="221171"/>
                  <a:pt x="102203" y="195358"/>
                  <a:pt x="133731" y="194977"/>
                </a:cubicBezTo>
                <a:lnTo>
                  <a:pt x="134969" y="194977"/>
                </a:lnTo>
                <a:cubicBezTo>
                  <a:pt x="166497" y="195358"/>
                  <a:pt x="192119" y="221075"/>
                  <a:pt x="192119" y="252793"/>
                </a:cubicBezTo>
                <a:lnTo>
                  <a:pt x="249269" y="252793"/>
                </a:lnTo>
                <a:cubicBezTo>
                  <a:pt x="249269" y="204025"/>
                  <a:pt x="218694" y="162401"/>
                  <a:pt x="175736" y="145732"/>
                </a:cubicBezTo>
                <a:cubicBezTo>
                  <a:pt x="190595" y="123254"/>
                  <a:pt x="216122" y="108680"/>
                  <a:pt x="244126" y="108680"/>
                </a:cubicBezTo>
                <a:cubicBezTo>
                  <a:pt x="288131" y="108680"/>
                  <a:pt x="324041" y="143161"/>
                  <a:pt x="325946" y="187262"/>
                </a:cubicBezTo>
                <a:lnTo>
                  <a:pt x="326993" y="213265"/>
                </a:lnTo>
                <a:lnTo>
                  <a:pt x="352996" y="214598"/>
                </a:lnTo>
                <a:cubicBezTo>
                  <a:pt x="379190" y="215932"/>
                  <a:pt x="399765" y="237458"/>
                  <a:pt x="399765" y="263652"/>
                </a:cubicBezTo>
                <a:lnTo>
                  <a:pt x="399765" y="310515"/>
                </a:lnTo>
                <a:close/>
                <a:moveTo>
                  <a:pt x="82582" y="17716"/>
                </a:moveTo>
                <a:lnTo>
                  <a:pt x="0" y="0"/>
                </a:lnTo>
                <a:lnTo>
                  <a:pt x="17717" y="82582"/>
                </a:lnTo>
                <a:lnTo>
                  <a:pt x="82582" y="17716"/>
                </a:lnTo>
                <a:close/>
                <a:moveTo>
                  <a:pt x="476250" y="0"/>
                </a:moveTo>
                <a:lnTo>
                  <a:pt x="393668" y="17716"/>
                </a:lnTo>
                <a:lnTo>
                  <a:pt x="458534" y="82582"/>
                </a:lnTo>
                <a:lnTo>
                  <a:pt x="476250" y="0"/>
                </a:lnTo>
                <a:close/>
                <a:moveTo>
                  <a:pt x="0" y="476250"/>
                </a:moveTo>
                <a:lnTo>
                  <a:pt x="82582" y="458533"/>
                </a:lnTo>
                <a:lnTo>
                  <a:pt x="17717" y="393668"/>
                </a:lnTo>
                <a:lnTo>
                  <a:pt x="0" y="476250"/>
                </a:lnTo>
                <a:close/>
                <a:moveTo>
                  <a:pt x="393668" y="458533"/>
                </a:moveTo>
                <a:lnTo>
                  <a:pt x="476250" y="476250"/>
                </a:lnTo>
                <a:lnTo>
                  <a:pt x="458534" y="393668"/>
                </a:lnTo>
                <a:lnTo>
                  <a:pt x="393668" y="458533"/>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5" name="Freeform: Shape 27">
            <a:extLst>
              <a:ext uri="{FF2B5EF4-FFF2-40B4-BE49-F238E27FC236}">
                <a16:creationId xmlns:a16="http://schemas.microsoft.com/office/drawing/2014/main" id="{0CF2AFC6-9349-4DEF-89CC-34B7C3481049}"/>
              </a:ext>
            </a:extLst>
          </p:cNvPr>
          <p:cNvSpPr/>
          <p:nvPr userDrawn="1"/>
        </p:nvSpPr>
        <p:spPr>
          <a:xfrm>
            <a:off x="9052309" y="1921412"/>
            <a:ext cx="476345" cy="441388"/>
          </a:xfrm>
          <a:custGeom>
            <a:avLst/>
            <a:gdLst>
              <a:gd name="connsiteX0" fmla="*/ 359950 w 476345"/>
              <a:gd name="connsiteY0" fmla="*/ 239459 h 441388"/>
              <a:gd name="connsiteX1" fmla="*/ 368427 w 476345"/>
              <a:gd name="connsiteY1" fmla="*/ 184213 h 441388"/>
              <a:gd name="connsiteX2" fmla="*/ 184213 w 476345"/>
              <a:gd name="connsiteY2" fmla="*/ 0 h 441388"/>
              <a:gd name="connsiteX3" fmla="*/ 0 w 476345"/>
              <a:gd name="connsiteY3" fmla="*/ 184213 h 441388"/>
              <a:gd name="connsiteX4" fmla="*/ 184213 w 476345"/>
              <a:gd name="connsiteY4" fmla="*/ 368427 h 441388"/>
              <a:gd name="connsiteX5" fmla="*/ 239363 w 476345"/>
              <a:gd name="connsiteY5" fmla="*/ 359950 h 441388"/>
              <a:gd name="connsiteX6" fmla="*/ 296037 w 476345"/>
              <a:gd name="connsiteY6" fmla="*/ 416623 h 441388"/>
              <a:gd name="connsiteX7" fmla="*/ 355759 w 476345"/>
              <a:gd name="connsiteY7" fmla="*/ 441388 h 441388"/>
              <a:gd name="connsiteX8" fmla="*/ 415480 w 476345"/>
              <a:gd name="connsiteY8" fmla="*/ 416623 h 441388"/>
              <a:gd name="connsiteX9" fmla="*/ 476345 w 476345"/>
              <a:gd name="connsiteY9" fmla="*/ 355759 h 441388"/>
              <a:gd name="connsiteX10" fmla="*/ 359950 w 476345"/>
              <a:gd name="connsiteY10" fmla="*/ 239363 h 441388"/>
              <a:gd name="connsiteX11" fmla="*/ 184118 w 476345"/>
              <a:gd name="connsiteY11" fmla="*/ 311277 h 441388"/>
              <a:gd name="connsiteX12" fmla="*/ 57150 w 476345"/>
              <a:gd name="connsiteY12" fmla="*/ 184309 h 441388"/>
              <a:gd name="connsiteX13" fmla="*/ 184118 w 476345"/>
              <a:gd name="connsiteY13" fmla="*/ 57340 h 441388"/>
              <a:gd name="connsiteX14" fmla="*/ 311087 w 476345"/>
              <a:gd name="connsiteY14" fmla="*/ 184309 h 441388"/>
              <a:gd name="connsiteX15" fmla="*/ 184118 w 476345"/>
              <a:gd name="connsiteY15" fmla="*/ 311277 h 441388"/>
              <a:gd name="connsiteX16" fmla="*/ 374999 w 476345"/>
              <a:gd name="connsiteY16" fmla="*/ 376333 h 441388"/>
              <a:gd name="connsiteX17" fmla="*/ 355663 w 476345"/>
              <a:gd name="connsiteY17" fmla="*/ 384334 h 441388"/>
              <a:gd name="connsiteX18" fmla="*/ 336328 w 476345"/>
              <a:gd name="connsiteY18" fmla="*/ 376333 h 441388"/>
              <a:gd name="connsiteX19" fmla="*/ 292798 w 476345"/>
              <a:gd name="connsiteY19" fmla="*/ 332804 h 441388"/>
              <a:gd name="connsiteX20" fmla="*/ 332613 w 476345"/>
              <a:gd name="connsiteY20" fmla="*/ 292989 h 441388"/>
              <a:gd name="connsiteX21" fmla="*/ 395478 w 476345"/>
              <a:gd name="connsiteY21" fmla="*/ 355854 h 441388"/>
              <a:gd name="connsiteX22" fmla="*/ 374999 w 476345"/>
              <a:gd name="connsiteY22" fmla="*/ 376333 h 44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6345" h="441388">
                <a:moveTo>
                  <a:pt x="359950" y="239459"/>
                </a:moveTo>
                <a:cubicBezTo>
                  <a:pt x="365379" y="222028"/>
                  <a:pt x="368427" y="203454"/>
                  <a:pt x="368427" y="184213"/>
                </a:cubicBezTo>
                <a:cubicBezTo>
                  <a:pt x="368427" y="82487"/>
                  <a:pt x="285940" y="0"/>
                  <a:pt x="184213" y="0"/>
                </a:cubicBezTo>
                <a:cubicBezTo>
                  <a:pt x="82487" y="0"/>
                  <a:pt x="0" y="82487"/>
                  <a:pt x="0" y="184213"/>
                </a:cubicBezTo>
                <a:cubicBezTo>
                  <a:pt x="0" y="285940"/>
                  <a:pt x="82487" y="368427"/>
                  <a:pt x="184213" y="368427"/>
                </a:cubicBezTo>
                <a:cubicBezTo>
                  <a:pt x="203454" y="368427"/>
                  <a:pt x="221932" y="365474"/>
                  <a:pt x="239363" y="359950"/>
                </a:cubicBezTo>
                <a:lnTo>
                  <a:pt x="296037" y="416623"/>
                </a:lnTo>
                <a:cubicBezTo>
                  <a:pt x="312515" y="433102"/>
                  <a:pt x="334137" y="441388"/>
                  <a:pt x="355759" y="441388"/>
                </a:cubicBezTo>
                <a:cubicBezTo>
                  <a:pt x="377380" y="441388"/>
                  <a:pt x="399002" y="433102"/>
                  <a:pt x="415480" y="416623"/>
                </a:cubicBezTo>
                <a:lnTo>
                  <a:pt x="476345" y="355759"/>
                </a:lnTo>
                <a:lnTo>
                  <a:pt x="359950" y="239363"/>
                </a:lnTo>
                <a:close/>
                <a:moveTo>
                  <a:pt x="184118" y="311277"/>
                </a:moveTo>
                <a:cubicBezTo>
                  <a:pt x="114014" y="311277"/>
                  <a:pt x="57150" y="254413"/>
                  <a:pt x="57150" y="184309"/>
                </a:cubicBezTo>
                <a:cubicBezTo>
                  <a:pt x="57150" y="114205"/>
                  <a:pt x="114014" y="57340"/>
                  <a:pt x="184118" y="57340"/>
                </a:cubicBezTo>
                <a:cubicBezTo>
                  <a:pt x="254222" y="57340"/>
                  <a:pt x="311087" y="114205"/>
                  <a:pt x="311087" y="184309"/>
                </a:cubicBezTo>
                <a:cubicBezTo>
                  <a:pt x="311087" y="254413"/>
                  <a:pt x="254222" y="311277"/>
                  <a:pt x="184118" y="311277"/>
                </a:cubicBezTo>
                <a:close/>
                <a:moveTo>
                  <a:pt x="374999" y="376333"/>
                </a:moveTo>
                <a:cubicBezTo>
                  <a:pt x="368046" y="383286"/>
                  <a:pt x="359950" y="384334"/>
                  <a:pt x="355663" y="384334"/>
                </a:cubicBezTo>
                <a:cubicBezTo>
                  <a:pt x="351377" y="384334"/>
                  <a:pt x="343281" y="383286"/>
                  <a:pt x="336328" y="376333"/>
                </a:cubicBezTo>
                <a:lnTo>
                  <a:pt x="292798" y="332804"/>
                </a:lnTo>
                <a:cubicBezTo>
                  <a:pt x="308038" y="321659"/>
                  <a:pt x="321469" y="308229"/>
                  <a:pt x="332613" y="292989"/>
                </a:cubicBezTo>
                <a:lnTo>
                  <a:pt x="395478" y="355854"/>
                </a:lnTo>
                <a:lnTo>
                  <a:pt x="374999" y="376333"/>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6" name="Freeform: Shape 26">
            <a:extLst>
              <a:ext uri="{FF2B5EF4-FFF2-40B4-BE49-F238E27FC236}">
                <a16:creationId xmlns:a16="http://schemas.microsoft.com/office/drawing/2014/main" id="{AFBC2857-52B8-D4B2-99BC-EBD628BC5F72}"/>
              </a:ext>
            </a:extLst>
          </p:cNvPr>
          <p:cNvSpPr/>
          <p:nvPr userDrawn="1"/>
        </p:nvSpPr>
        <p:spPr>
          <a:xfrm>
            <a:off x="7300935" y="1920534"/>
            <a:ext cx="476345" cy="442266"/>
          </a:xfrm>
          <a:custGeom>
            <a:avLst/>
            <a:gdLst>
              <a:gd name="connsiteX0" fmla="*/ 459772 w 476345"/>
              <a:gd name="connsiteY0" fmla="*/ 219562 h 442266"/>
              <a:gd name="connsiteX1" fmla="*/ 42577 w 476345"/>
              <a:gd name="connsiteY1" fmla="*/ 116882 h 442266"/>
              <a:gd name="connsiteX2" fmla="*/ 89535 w 476345"/>
              <a:gd name="connsiteY2" fmla="*/ 141838 h 442266"/>
              <a:gd name="connsiteX3" fmla="*/ 406527 w 476345"/>
              <a:gd name="connsiteY3" fmla="*/ 219466 h 442266"/>
              <a:gd name="connsiteX4" fmla="*/ 391001 w 476345"/>
              <a:gd name="connsiteY4" fmla="*/ 219466 h 442266"/>
              <a:gd name="connsiteX5" fmla="*/ 433673 w 476345"/>
              <a:gd name="connsiteY5" fmla="*/ 285475 h 442266"/>
              <a:gd name="connsiteX6" fmla="*/ 476345 w 476345"/>
              <a:gd name="connsiteY6" fmla="*/ 219466 h 442266"/>
              <a:gd name="connsiteX7" fmla="*/ 459581 w 476345"/>
              <a:gd name="connsiteY7" fmla="*/ 219466 h 442266"/>
              <a:gd name="connsiteX8" fmla="*/ 69818 w 476345"/>
              <a:gd name="connsiteY8" fmla="*/ 222705 h 442266"/>
              <a:gd name="connsiteX9" fmla="*/ 85344 w 476345"/>
              <a:gd name="connsiteY9" fmla="*/ 222705 h 442266"/>
              <a:gd name="connsiteX10" fmla="*/ 42672 w 476345"/>
              <a:gd name="connsiteY10" fmla="*/ 156697 h 442266"/>
              <a:gd name="connsiteX11" fmla="*/ 0 w 476345"/>
              <a:gd name="connsiteY11" fmla="*/ 222705 h 442266"/>
              <a:gd name="connsiteX12" fmla="*/ 16764 w 476345"/>
              <a:gd name="connsiteY12" fmla="*/ 222705 h 442266"/>
              <a:gd name="connsiteX13" fmla="*/ 433959 w 476345"/>
              <a:gd name="connsiteY13" fmla="*/ 325384 h 442266"/>
              <a:gd name="connsiteX14" fmla="*/ 387001 w 476345"/>
              <a:gd name="connsiteY14" fmla="*/ 300429 h 442266"/>
              <a:gd name="connsiteX15" fmla="*/ 70009 w 476345"/>
              <a:gd name="connsiteY15" fmla="*/ 222800 h 442266"/>
              <a:gd name="connsiteX16" fmla="*/ 238220 w 476345"/>
              <a:gd name="connsiteY16" fmla="*/ 338815 h 442266"/>
              <a:gd name="connsiteX17" fmla="*/ 286798 w 476345"/>
              <a:gd name="connsiteY17" fmla="*/ 307477 h 442266"/>
              <a:gd name="connsiteX18" fmla="*/ 343757 w 476345"/>
              <a:gd name="connsiteY18" fmla="*/ 206132 h 442266"/>
              <a:gd name="connsiteX19" fmla="*/ 343757 w 476345"/>
              <a:gd name="connsiteY19" fmla="*/ 141742 h 442266"/>
              <a:gd name="connsiteX20" fmla="*/ 132683 w 476345"/>
              <a:gd name="connsiteY20" fmla="*/ 141742 h 442266"/>
              <a:gd name="connsiteX21" fmla="*/ 132683 w 476345"/>
              <a:gd name="connsiteY21" fmla="*/ 206132 h 442266"/>
              <a:gd name="connsiteX22" fmla="*/ 189643 w 476345"/>
              <a:gd name="connsiteY22" fmla="*/ 307477 h 442266"/>
              <a:gd name="connsiteX23" fmla="*/ 238220 w 476345"/>
              <a:gd name="connsiteY23" fmla="*/ 338815 h 442266"/>
              <a:gd name="connsiteX24" fmla="*/ 191834 w 476345"/>
              <a:gd name="connsiteY24" fmla="*/ 200893 h 442266"/>
              <a:gd name="connsiteX25" fmla="*/ 284607 w 476345"/>
              <a:gd name="connsiteY25" fmla="*/ 200893 h 442266"/>
              <a:gd name="connsiteX26" fmla="*/ 254794 w 476345"/>
              <a:gd name="connsiteY26" fmla="*/ 257757 h 442266"/>
              <a:gd name="connsiteX27" fmla="*/ 238220 w 476345"/>
              <a:gd name="connsiteY27" fmla="*/ 268425 h 442266"/>
              <a:gd name="connsiteX28" fmla="*/ 221647 w 476345"/>
              <a:gd name="connsiteY28" fmla="*/ 257757 h 442266"/>
              <a:gd name="connsiteX29" fmla="*/ 191834 w 476345"/>
              <a:gd name="connsiteY29" fmla="*/ 200893 h 4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6345" h="442266">
                <a:moveTo>
                  <a:pt x="459772" y="219562"/>
                </a:moveTo>
                <a:cubicBezTo>
                  <a:pt x="457200" y="-3228"/>
                  <a:pt x="159734" y="-88763"/>
                  <a:pt x="42577" y="116882"/>
                </a:cubicBezTo>
                <a:lnTo>
                  <a:pt x="89535" y="141838"/>
                </a:lnTo>
                <a:cubicBezTo>
                  <a:pt x="166402" y="-2466"/>
                  <a:pt x="396621" y="32395"/>
                  <a:pt x="406527" y="219466"/>
                </a:cubicBezTo>
                <a:lnTo>
                  <a:pt x="391001" y="219466"/>
                </a:lnTo>
                <a:lnTo>
                  <a:pt x="433673" y="285475"/>
                </a:lnTo>
                <a:lnTo>
                  <a:pt x="476345" y="219466"/>
                </a:lnTo>
                <a:lnTo>
                  <a:pt x="459581" y="219466"/>
                </a:lnTo>
                <a:close/>
                <a:moveTo>
                  <a:pt x="69818" y="222705"/>
                </a:moveTo>
                <a:lnTo>
                  <a:pt x="85344" y="222705"/>
                </a:lnTo>
                <a:lnTo>
                  <a:pt x="42672" y="156697"/>
                </a:lnTo>
                <a:lnTo>
                  <a:pt x="0" y="222705"/>
                </a:lnTo>
                <a:lnTo>
                  <a:pt x="16764" y="222705"/>
                </a:lnTo>
                <a:cubicBezTo>
                  <a:pt x="19336" y="445495"/>
                  <a:pt x="316802" y="531029"/>
                  <a:pt x="433959" y="325384"/>
                </a:cubicBezTo>
                <a:lnTo>
                  <a:pt x="387001" y="300429"/>
                </a:lnTo>
                <a:cubicBezTo>
                  <a:pt x="310134" y="444733"/>
                  <a:pt x="79915" y="409871"/>
                  <a:pt x="70009" y="222800"/>
                </a:cubicBezTo>
                <a:close/>
                <a:moveTo>
                  <a:pt x="238220" y="338815"/>
                </a:moveTo>
                <a:lnTo>
                  <a:pt x="286798" y="307477"/>
                </a:lnTo>
                <a:cubicBezTo>
                  <a:pt x="322421" y="284522"/>
                  <a:pt x="343757" y="246613"/>
                  <a:pt x="343757" y="206132"/>
                </a:cubicBezTo>
                <a:lnTo>
                  <a:pt x="343757" y="141742"/>
                </a:lnTo>
                <a:lnTo>
                  <a:pt x="132683" y="141742"/>
                </a:lnTo>
                <a:lnTo>
                  <a:pt x="132683" y="206132"/>
                </a:lnTo>
                <a:cubicBezTo>
                  <a:pt x="132683" y="246613"/>
                  <a:pt x="154019" y="284427"/>
                  <a:pt x="189643" y="307477"/>
                </a:cubicBezTo>
                <a:lnTo>
                  <a:pt x="238220" y="338815"/>
                </a:lnTo>
                <a:close/>
                <a:moveTo>
                  <a:pt x="191834" y="200893"/>
                </a:moveTo>
                <a:lnTo>
                  <a:pt x="284607" y="200893"/>
                </a:lnTo>
                <a:cubicBezTo>
                  <a:pt x="284607" y="200893"/>
                  <a:pt x="288988" y="235945"/>
                  <a:pt x="254794" y="257757"/>
                </a:cubicBezTo>
                <a:lnTo>
                  <a:pt x="238220" y="268425"/>
                </a:lnTo>
                <a:lnTo>
                  <a:pt x="221647" y="257757"/>
                </a:lnTo>
                <a:cubicBezTo>
                  <a:pt x="187452" y="236135"/>
                  <a:pt x="191834" y="200893"/>
                  <a:pt x="191834" y="200893"/>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7" name="Freeform: Shape 25">
            <a:extLst>
              <a:ext uri="{FF2B5EF4-FFF2-40B4-BE49-F238E27FC236}">
                <a16:creationId xmlns:a16="http://schemas.microsoft.com/office/drawing/2014/main" id="{22FE994D-215B-0253-5FB5-0B30F8F053AD}"/>
              </a:ext>
            </a:extLst>
          </p:cNvPr>
          <p:cNvSpPr/>
          <p:nvPr userDrawn="1"/>
        </p:nvSpPr>
        <p:spPr>
          <a:xfrm>
            <a:off x="5738592" y="1886455"/>
            <a:ext cx="476440" cy="476345"/>
          </a:xfrm>
          <a:custGeom>
            <a:avLst/>
            <a:gdLst>
              <a:gd name="connsiteX0" fmla="*/ 431483 w 476440"/>
              <a:gd name="connsiteY0" fmla="*/ 258794 h 476345"/>
              <a:gd name="connsiteX1" fmla="*/ 431483 w 476440"/>
              <a:gd name="connsiteY1" fmla="*/ 217551 h 476345"/>
              <a:gd name="connsiteX2" fmla="*/ 476441 w 476440"/>
              <a:gd name="connsiteY2" fmla="*/ 149733 h 476345"/>
              <a:gd name="connsiteX3" fmla="*/ 402908 w 476440"/>
              <a:gd name="connsiteY3" fmla="*/ 76200 h 476345"/>
              <a:gd name="connsiteX4" fmla="*/ 353473 w 476440"/>
              <a:gd name="connsiteY4" fmla="*/ 95345 h 476345"/>
              <a:gd name="connsiteX5" fmla="*/ 311658 w 476440"/>
              <a:gd name="connsiteY5" fmla="*/ 76010 h 476345"/>
              <a:gd name="connsiteX6" fmla="*/ 311753 w 476440"/>
              <a:gd name="connsiteY6" fmla="*/ 73533 h 476345"/>
              <a:gd name="connsiteX7" fmla="*/ 238220 w 476440"/>
              <a:gd name="connsiteY7" fmla="*/ 0 h 476345"/>
              <a:gd name="connsiteX8" fmla="*/ 164687 w 476440"/>
              <a:gd name="connsiteY8" fmla="*/ 73533 h 476345"/>
              <a:gd name="connsiteX9" fmla="*/ 164783 w 476440"/>
              <a:gd name="connsiteY9" fmla="*/ 76010 h 476345"/>
              <a:gd name="connsiteX10" fmla="*/ 122968 w 476440"/>
              <a:gd name="connsiteY10" fmla="*/ 95345 h 476345"/>
              <a:gd name="connsiteX11" fmla="*/ 73533 w 476440"/>
              <a:gd name="connsiteY11" fmla="*/ 76200 h 476345"/>
              <a:gd name="connsiteX12" fmla="*/ 0 w 476440"/>
              <a:gd name="connsiteY12" fmla="*/ 149733 h 476345"/>
              <a:gd name="connsiteX13" fmla="*/ 44958 w 476440"/>
              <a:gd name="connsiteY13" fmla="*/ 217551 h 476345"/>
              <a:gd name="connsiteX14" fmla="*/ 44958 w 476440"/>
              <a:gd name="connsiteY14" fmla="*/ 258794 h 476345"/>
              <a:gd name="connsiteX15" fmla="*/ 0 w 476440"/>
              <a:gd name="connsiteY15" fmla="*/ 326612 h 476345"/>
              <a:gd name="connsiteX16" fmla="*/ 0 w 476440"/>
              <a:gd name="connsiteY16" fmla="*/ 326612 h 476345"/>
              <a:gd name="connsiteX17" fmla="*/ 73533 w 476440"/>
              <a:gd name="connsiteY17" fmla="*/ 400145 h 476345"/>
              <a:gd name="connsiteX18" fmla="*/ 122968 w 476440"/>
              <a:gd name="connsiteY18" fmla="*/ 381000 h 476345"/>
              <a:gd name="connsiteX19" fmla="*/ 164783 w 476440"/>
              <a:gd name="connsiteY19" fmla="*/ 400336 h 476345"/>
              <a:gd name="connsiteX20" fmla="*/ 164687 w 476440"/>
              <a:gd name="connsiteY20" fmla="*/ 402812 h 476345"/>
              <a:gd name="connsiteX21" fmla="*/ 164687 w 476440"/>
              <a:gd name="connsiteY21" fmla="*/ 402812 h 476345"/>
              <a:gd name="connsiteX22" fmla="*/ 238220 w 476440"/>
              <a:gd name="connsiteY22" fmla="*/ 476345 h 476345"/>
              <a:gd name="connsiteX23" fmla="*/ 311753 w 476440"/>
              <a:gd name="connsiteY23" fmla="*/ 402812 h 476345"/>
              <a:gd name="connsiteX24" fmla="*/ 311753 w 476440"/>
              <a:gd name="connsiteY24" fmla="*/ 402812 h 476345"/>
              <a:gd name="connsiteX25" fmla="*/ 311658 w 476440"/>
              <a:gd name="connsiteY25" fmla="*/ 400336 h 476345"/>
              <a:gd name="connsiteX26" fmla="*/ 353473 w 476440"/>
              <a:gd name="connsiteY26" fmla="*/ 381000 h 476345"/>
              <a:gd name="connsiteX27" fmla="*/ 402908 w 476440"/>
              <a:gd name="connsiteY27" fmla="*/ 400145 h 476345"/>
              <a:gd name="connsiteX28" fmla="*/ 476441 w 476440"/>
              <a:gd name="connsiteY28" fmla="*/ 326612 h 476345"/>
              <a:gd name="connsiteX29" fmla="*/ 476441 w 476440"/>
              <a:gd name="connsiteY29" fmla="*/ 326612 h 476345"/>
              <a:gd name="connsiteX30" fmla="*/ 431483 w 476440"/>
              <a:gd name="connsiteY30" fmla="*/ 258794 h 476345"/>
              <a:gd name="connsiteX31" fmla="*/ 329375 w 476440"/>
              <a:gd name="connsiteY31" fmla="*/ 326612 h 476345"/>
              <a:gd name="connsiteX32" fmla="*/ 329375 w 476440"/>
              <a:gd name="connsiteY32" fmla="*/ 326612 h 476345"/>
              <a:gd name="connsiteX33" fmla="*/ 329470 w 476440"/>
              <a:gd name="connsiteY33" fmla="*/ 329089 h 476345"/>
              <a:gd name="connsiteX34" fmla="*/ 287655 w 476440"/>
              <a:gd name="connsiteY34" fmla="*/ 348424 h 476345"/>
              <a:gd name="connsiteX35" fmla="*/ 238220 w 476440"/>
              <a:gd name="connsiteY35" fmla="*/ 329279 h 476345"/>
              <a:gd name="connsiteX36" fmla="*/ 188785 w 476440"/>
              <a:gd name="connsiteY36" fmla="*/ 348424 h 476345"/>
              <a:gd name="connsiteX37" fmla="*/ 146971 w 476440"/>
              <a:gd name="connsiteY37" fmla="*/ 329089 h 476345"/>
              <a:gd name="connsiteX38" fmla="*/ 147066 w 476440"/>
              <a:gd name="connsiteY38" fmla="*/ 326612 h 476345"/>
              <a:gd name="connsiteX39" fmla="*/ 147066 w 476440"/>
              <a:gd name="connsiteY39" fmla="*/ 326612 h 476345"/>
              <a:gd name="connsiteX40" fmla="*/ 102108 w 476440"/>
              <a:gd name="connsiteY40" fmla="*/ 258794 h 476345"/>
              <a:gd name="connsiteX41" fmla="*/ 102108 w 476440"/>
              <a:gd name="connsiteY41" fmla="*/ 217551 h 476345"/>
              <a:gd name="connsiteX42" fmla="*/ 147066 w 476440"/>
              <a:gd name="connsiteY42" fmla="*/ 149733 h 476345"/>
              <a:gd name="connsiteX43" fmla="*/ 146971 w 476440"/>
              <a:gd name="connsiteY43" fmla="*/ 147256 h 476345"/>
              <a:gd name="connsiteX44" fmla="*/ 188785 w 476440"/>
              <a:gd name="connsiteY44" fmla="*/ 127921 h 476345"/>
              <a:gd name="connsiteX45" fmla="*/ 238220 w 476440"/>
              <a:gd name="connsiteY45" fmla="*/ 147066 h 476345"/>
              <a:gd name="connsiteX46" fmla="*/ 287655 w 476440"/>
              <a:gd name="connsiteY46" fmla="*/ 127921 h 476345"/>
              <a:gd name="connsiteX47" fmla="*/ 329470 w 476440"/>
              <a:gd name="connsiteY47" fmla="*/ 147256 h 476345"/>
              <a:gd name="connsiteX48" fmla="*/ 329375 w 476440"/>
              <a:gd name="connsiteY48" fmla="*/ 149733 h 476345"/>
              <a:gd name="connsiteX49" fmla="*/ 374333 w 476440"/>
              <a:gd name="connsiteY49" fmla="*/ 217551 h 476345"/>
              <a:gd name="connsiteX50" fmla="*/ 374333 w 476440"/>
              <a:gd name="connsiteY50" fmla="*/ 258794 h 476345"/>
              <a:gd name="connsiteX51" fmla="*/ 329375 w 476440"/>
              <a:gd name="connsiteY51" fmla="*/ 326612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76440" h="476345">
                <a:moveTo>
                  <a:pt x="431483" y="258794"/>
                </a:moveTo>
                <a:lnTo>
                  <a:pt x="431483" y="217551"/>
                </a:lnTo>
                <a:cubicBezTo>
                  <a:pt x="457867" y="206407"/>
                  <a:pt x="476441" y="180213"/>
                  <a:pt x="476441" y="149733"/>
                </a:cubicBezTo>
                <a:cubicBezTo>
                  <a:pt x="476441" y="109156"/>
                  <a:pt x="443484" y="76200"/>
                  <a:pt x="402908" y="76200"/>
                </a:cubicBezTo>
                <a:cubicBezTo>
                  <a:pt x="383858" y="76200"/>
                  <a:pt x="366617" y="83534"/>
                  <a:pt x="353473" y="95345"/>
                </a:cubicBezTo>
                <a:lnTo>
                  <a:pt x="311658" y="76010"/>
                </a:lnTo>
                <a:cubicBezTo>
                  <a:pt x="311658" y="75152"/>
                  <a:pt x="311753" y="74390"/>
                  <a:pt x="311753" y="73533"/>
                </a:cubicBezTo>
                <a:cubicBezTo>
                  <a:pt x="311753" y="32956"/>
                  <a:pt x="278797" y="0"/>
                  <a:pt x="238220" y="0"/>
                </a:cubicBezTo>
                <a:cubicBezTo>
                  <a:pt x="197644" y="0"/>
                  <a:pt x="164687" y="32956"/>
                  <a:pt x="164687" y="73533"/>
                </a:cubicBezTo>
                <a:cubicBezTo>
                  <a:pt x="164687" y="74390"/>
                  <a:pt x="164783" y="75152"/>
                  <a:pt x="164783" y="76010"/>
                </a:cubicBezTo>
                <a:lnTo>
                  <a:pt x="122968" y="95345"/>
                </a:lnTo>
                <a:cubicBezTo>
                  <a:pt x="109918" y="83439"/>
                  <a:pt x="92583" y="76200"/>
                  <a:pt x="73533" y="76200"/>
                </a:cubicBezTo>
                <a:cubicBezTo>
                  <a:pt x="32956" y="76200"/>
                  <a:pt x="0" y="109156"/>
                  <a:pt x="0" y="149733"/>
                </a:cubicBezTo>
                <a:cubicBezTo>
                  <a:pt x="0" y="180213"/>
                  <a:pt x="18574" y="206312"/>
                  <a:pt x="44958" y="217551"/>
                </a:cubicBezTo>
                <a:lnTo>
                  <a:pt x="44958" y="258794"/>
                </a:lnTo>
                <a:cubicBezTo>
                  <a:pt x="18574" y="269938"/>
                  <a:pt x="0" y="296132"/>
                  <a:pt x="0" y="326612"/>
                </a:cubicBezTo>
                <a:lnTo>
                  <a:pt x="0" y="326612"/>
                </a:lnTo>
                <a:cubicBezTo>
                  <a:pt x="0" y="367189"/>
                  <a:pt x="32956" y="400145"/>
                  <a:pt x="73533" y="400145"/>
                </a:cubicBezTo>
                <a:cubicBezTo>
                  <a:pt x="92583" y="400145"/>
                  <a:pt x="109823" y="392811"/>
                  <a:pt x="122968" y="381000"/>
                </a:cubicBezTo>
                <a:lnTo>
                  <a:pt x="164783" y="400336"/>
                </a:lnTo>
                <a:cubicBezTo>
                  <a:pt x="164783" y="401193"/>
                  <a:pt x="164687" y="401955"/>
                  <a:pt x="164687" y="402812"/>
                </a:cubicBezTo>
                <a:lnTo>
                  <a:pt x="164687" y="402812"/>
                </a:lnTo>
                <a:cubicBezTo>
                  <a:pt x="164687" y="443389"/>
                  <a:pt x="197644" y="476345"/>
                  <a:pt x="238220" y="476345"/>
                </a:cubicBezTo>
                <a:cubicBezTo>
                  <a:pt x="278797" y="476345"/>
                  <a:pt x="311753" y="443389"/>
                  <a:pt x="311753" y="402812"/>
                </a:cubicBezTo>
                <a:lnTo>
                  <a:pt x="311753" y="402812"/>
                </a:lnTo>
                <a:cubicBezTo>
                  <a:pt x="311753" y="401955"/>
                  <a:pt x="311658" y="401193"/>
                  <a:pt x="311658" y="400336"/>
                </a:cubicBezTo>
                <a:lnTo>
                  <a:pt x="353473" y="381000"/>
                </a:lnTo>
                <a:cubicBezTo>
                  <a:pt x="366522" y="392906"/>
                  <a:pt x="383858" y="400145"/>
                  <a:pt x="402908" y="400145"/>
                </a:cubicBezTo>
                <a:cubicBezTo>
                  <a:pt x="443484" y="400145"/>
                  <a:pt x="476441" y="367189"/>
                  <a:pt x="476441" y="326612"/>
                </a:cubicBezTo>
                <a:lnTo>
                  <a:pt x="476441" y="326612"/>
                </a:lnTo>
                <a:cubicBezTo>
                  <a:pt x="476441" y="296132"/>
                  <a:pt x="457867" y="270034"/>
                  <a:pt x="431483" y="258794"/>
                </a:cubicBezTo>
                <a:close/>
                <a:moveTo>
                  <a:pt x="329375" y="326612"/>
                </a:moveTo>
                <a:lnTo>
                  <a:pt x="329375" y="326612"/>
                </a:lnTo>
                <a:cubicBezTo>
                  <a:pt x="329375" y="327470"/>
                  <a:pt x="329470" y="328231"/>
                  <a:pt x="329470" y="329089"/>
                </a:cubicBezTo>
                <a:lnTo>
                  <a:pt x="287655" y="348424"/>
                </a:lnTo>
                <a:cubicBezTo>
                  <a:pt x="274606" y="336518"/>
                  <a:pt x="257270" y="329279"/>
                  <a:pt x="238220" y="329279"/>
                </a:cubicBezTo>
                <a:cubicBezTo>
                  <a:pt x="219170" y="329279"/>
                  <a:pt x="201930" y="336613"/>
                  <a:pt x="188785" y="348424"/>
                </a:cubicBezTo>
                <a:lnTo>
                  <a:pt x="146971" y="329089"/>
                </a:lnTo>
                <a:cubicBezTo>
                  <a:pt x="146971" y="328231"/>
                  <a:pt x="147066" y="327470"/>
                  <a:pt x="147066" y="326612"/>
                </a:cubicBezTo>
                <a:lnTo>
                  <a:pt x="147066" y="326612"/>
                </a:lnTo>
                <a:cubicBezTo>
                  <a:pt x="147066" y="296132"/>
                  <a:pt x="128492" y="270034"/>
                  <a:pt x="102108" y="258794"/>
                </a:cubicBezTo>
                <a:lnTo>
                  <a:pt x="102108" y="217551"/>
                </a:lnTo>
                <a:cubicBezTo>
                  <a:pt x="128492" y="206407"/>
                  <a:pt x="147066" y="180213"/>
                  <a:pt x="147066" y="149733"/>
                </a:cubicBezTo>
                <a:cubicBezTo>
                  <a:pt x="147066" y="148876"/>
                  <a:pt x="146971" y="148114"/>
                  <a:pt x="146971" y="147256"/>
                </a:cubicBezTo>
                <a:lnTo>
                  <a:pt x="188785" y="127921"/>
                </a:lnTo>
                <a:cubicBezTo>
                  <a:pt x="201835" y="139827"/>
                  <a:pt x="219170" y="147066"/>
                  <a:pt x="238220" y="147066"/>
                </a:cubicBezTo>
                <a:cubicBezTo>
                  <a:pt x="257270" y="147066"/>
                  <a:pt x="274510" y="139732"/>
                  <a:pt x="287655" y="127921"/>
                </a:cubicBezTo>
                <a:lnTo>
                  <a:pt x="329470" y="147256"/>
                </a:lnTo>
                <a:cubicBezTo>
                  <a:pt x="329470" y="148114"/>
                  <a:pt x="329375" y="148876"/>
                  <a:pt x="329375" y="149733"/>
                </a:cubicBezTo>
                <a:cubicBezTo>
                  <a:pt x="329375" y="180213"/>
                  <a:pt x="347948" y="206312"/>
                  <a:pt x="374333" y="217551"/>
                </a:cubicBezTo>
                <a:lnTo>
                  <a:pt x="374333" y="258794"/>
                </a:lnTo>
                <a:cubicBezTo>
                  <a:pt x="347948" y="269938"/>
                  <a:pt x="329375" y="296132"/>
                  <a:pt x="329375" y="326612"/>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8" name="Freeform: Shape 24">
            <a:extLst>
              <a:ext uri="{FF2B5EF4-FFF2-40B4-BE49-F238E27FC236}">
                <a16:creationId xmlns:a16="http://schemas.microsoft.com/office/drawing/2014/main" id="{5D8962EF-0BA2-E572-5464-616486AF9F0F}"/>
              </a:ext>
            </a:extLst>
          </p:cNvPr>
          <p:cNvSpPr/>
          <p:nvPr userDrawn="1"/>
        </p:nvSpPr>
        <p:spPr>
          <a:xfrm>
            <a:off x="4110246" y="1961703"/>
            <a:ext cx="551973" cy="401097"/>
          </a:xfrm>
          <a:custGeom>
            <a:avLst/>
            <a:gdLst>
              <a:gd name="connsiteX0" fmla="*/ 452819 w 551973"/>
              <a:gd name="connsiteY0" fmla="*/ 133826 h 401097"/>
              <a:gd name="connsiteX1" fmla="*/ 499586 w 551973"/>
              <a:gd name="connsiteY1" fmla="*/ 87059 h 401097"/>
              <a:gd name="connsiteX2" fmla="*/ 452819 w 551973"/>
              <a:gd name="connsiteY2" fmla="*/ 40291 h 401097"/>
              <a:gd name="connsiteX3" fmla="*/ 406051 w 551973"/>
              <a:gd name="connsiteY3" fmla="*/ 87059 h 401097"/>
              <a:gd name="connsiteX4" fmla="*/ 452819 w 551973"/>
              <a:gd name="connsiteY4" fmla="*/ 133826 h 401097"/>
              <a:gd name="connsiteX5" fmla="*/ 276320 w 551973"/>
              <a:gd name="connsiteY5" fmla="*/ 162496 h 401097"/>
              <a:gd name="connsiteX6" fmla="*/ 357569 w 551973"/>
              <a:gd name="connsiteY6" fmla="*/ 81248 h 401097"/>
              <a:gd name="connsiteX7" fmla="*/ 276320 w 551973"/>
              <a:gd name="connsiteY7" fmla="*/ 0 h 401097"/>
              <a:gd name="connsiteX8" fmla="*/ 195072 w 551973"/>
              <a:gd name="connsiteY8" fmla="*/ 81248 h 401097"/>
              <a:gd name="connsiteX9" fmla="*/ 276320 w 551973"/>
              <a:gd name="connsiteY9" fmla="*/ 162496 h 401097"/>
              <a:gd name="connsiteX10" fmla="*/ 99346 w 551973"/>
              <a:gd name="connsiteY10" fmla="*/ 133826 h 401097"/>
              <a:gd name="connsiteX11" fmla="*/ 146114 w 551973"/>
              <a:gd name="connsiteY11" fmla="*/ 87059 h 401097"/>
              <a:gd name="connsiteX12" fmla="*/ 99346 w 551973"/>
              <a:gd name="connsiteY12" fmla="*/ 40291 h 401097"/>
              <a:gd name="connsiteX13" fmla="*/ 52578 w 551973"/>
              <a:gd name="connsiteY13" fmla="*/ 87059 h 401097"/>
              <a:gd name="connsiteX14" fmla="*/ 99346 w 551973"/>
              <a:gd name="connsiteY14" fmla="*/ 133826 h 401097"/>
              <a:gd name="connsiteX15" fmla="*/ 480536 w 551973"/>
              <a:gd name="connsiteY15" fmla="*/ 150400 h 401097"/>
              <a:gd name="connsiteX16" fmla="*/ 424910 w 551973"/>
              <a:gd name="connsiteY16" fmla="*/ 150400 h 401097"/>
              <a:gd name="connsiteX17" fmla="*/ 357188 w 551973"/>
              <a:gd name="connsiteY17" fmla="*/ 199263 h 401097"/>
              <a:gd name="connsiteX18" fmla="*/ 338804 w 551973"/>
              <a:gd name="connsiteY18" fmla="*/ 197739 h 401097"/>
              <a:gd name="connsiteX19" fmla="*/ 213646 w 551973"/>
              <a:gd name="connsiteY19" fmla="*/ 197739 h 401097"/>
              <a:gd name="connsiteX20" fmla="*/ 194786 w 551973"/>
              <a:gd name="connsiteY20" fmla="*/ 199358 h 401097"/>
              <a:gd name="connsiteX21" fmla="*/ 127064 w 551973"/>
              <a:gd name="connsiteY21" fmla="*/ 150400 h 401097"/>
              <a:gd name="connsiteX22" fmla="*/ 71438 w 551973"/>
              <a:gd name="connsiteY22" fmla="*/ 150400 h 401097"/>
              <a:gd name="connsiteX23" fmla="*/ 0 w 551973"/>
              <a:gd name="connsiteY23" fmla="*/ 221837 h 401097"/>
              <a:gd name="connsiteX24" fmla="*/ 0 w 551973"/>
              <a:gd name="connsiteY24" fmla="*/ 259175 h 401097"/>
              <a:gd name="connsiteX25" fmla="*/ 66389 w 551973"/>
              <a:gd name="connsiteY25" fmla="*/ 259175 h 401097"/>
              <a:gd name="connsiteX26" fmla="*/ 66389 w 551973"/>
              <a:gd name="connsiteY26" fmla="*/ 221837 h 401097"/>
              <a:gd name="connsiteX27" fmla="*/ 71438 w 551973"/>
              <a:gd name="connsiteY27" fmla="*/ 216789 h 401097"/>
              <a:gd name="connsiteX28" fmla="*/ 127064 w 551973"/>
              <a:gd name="connsiteY28" fmla="*/ 216789 h 401097"/>
              <a:gd name="connsiteX29" fmla="*/ 132112 w 551973"/>
              <a:gd name="connsiteY29" fmla="*/ 221837 h 401097"/>
              <a:gd name="connsiteX30" fmla="*/ 132112 w 551973"/>
              <a:gd name="connsiteY30" fmla="*/ 230219 h 401097"/>
              <a:gd name="connsiteX31" fmla="*/ 94393 w 551973"/>
              <a:gd name="connsiteY31" fmla="*/ 316992 h 401097"/>
              <a:gd name="connsiteX32" fmla="*/ 94393 w 551973"/>
              <a:gd name="connsiteY32" fmla="*/ 401098 h 401097"/>
              <a:gd name="connsiteX33" fmla="*/ 160782 w 551973"/>
              <a:gd name="connsiteY33" fmla="*/ 401098 h 401097"/>
              <a:gd name="connsiteX34" fmla="*/ 160782 w 551973"/>
              <a:gd name="connsiteY34" fmla="*/ 316992 h 401097"/>
              <a:gd name="connsiteX35" fmla="*/ 213646 w 551973"/>
              <a:gd name="connsiteY35" fmla="*/ 264128 h 401097"/>
              <a:gd name="connsiteX36" fmla="*/ 338804 w 551973"/>
              <a:gd name="connsiteY36" fmla="*/ 264128 h 401097"/>
              <a:gd name="connsiteX37" fmla="*/ 391668 w 551973"/>
              <a:gd name="connsiteY37" fmla="*/ 316992 h 401097"/>
              <a:gd name="connsiteX38" fmla="*/ 391668 w 551973"/>
              <a:gd name="connsiteY38" fmla="*/ 401098 h 401097"/>
              <a:gd name="connsiteX39" fmla="*/ 458057 w 551973"/>
              <a:gd name="connsiteY39" fmla="*/ 401098 h 401097"/>
              <a:gd name="connsiteX40" fmla="*/ 458057 w 551973"/>
              <a:gd name="connsiteY40" fmla="*/ 316992 h 401097"/>
              <a:gd name="connsiteX41" fmla="*/ 419862 w 551973"/>
              <a:gd name="connsiteY41" fmla="*/ 229743 h 401097"/>
              <a:gd name="connsiteX42" fmla="*/ 419862 w 551973"/>
              <a:gd name="connsiteY42" fmla="*/ 221837 h 401097"/>
              <a:gd name="connsiteX43" fmla="*/ 424910 w 551973"/>
              <a:gd name="connsiteY43" fmla="*/ 216789 h 401097"/>
              <a:gd name="connsiteX44" fmla="*/ 480536 w 551973"/>
              <a:gd name="connsiteY44" fmla="*/ 216789 h 401097"/>
              <a:gd name="connsiteX45" fmla="*/ 485585 w 551973"/>
              <a:gd name="connsiteY45" fmla="*/ 221837 h 401097"/>
              <a:gd name="connsiteX46" fmla="*/ 485585 w 551973"/>
              <a:gd name="connsiteY46" fmla="*/ 259175 h 401097"/>
              <a:gd name="connsiteX47" fmla="*/ 551974 w 551973"/>
              <a:gd name="connsiteY47" fmla="*/ 259175 h 401097"/>
              <a:gd name="connsiteX48" fmla="*/ 551974 w 551973"/>
              <a:gd name="connsiteY48" fmla="*/ 221837 h 401097"/>
              <a:gd name="connsiteX49" fmla="*/ 480536 w 551973"/>
              <a:gd name="connsiteY49" fmla="*/ 150400 h 40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1973" h="401097">
                <a:moveTo>
                  <a:pt x="452819" y="133826"/>
                </a:moveTo>
                <a:cubicBezTo>
                  <a:pt x="478631" y="133826"/>
                  <a:pt x="499586" y="112871"/>
                  <a:pt x="499586" y="87059"/>
                </a:cubicBezTo>
                <a:cubicBezTo>
                  <a:pt x="499586" y="61246"/>
                  <a:pt x="478631" y="40291"/>
                  <a:pt x="452819" y="40291"/>
                </a:cubicBezTo>
                <a:cubicBezTo>
                  <a:pt x="427006" y="40291"/>
                  <a:pt x="406051" y="61246"/>
                  <a:pt x="406051" y="87059"/>
                </a:cubicBezTo>
                <a:cubicBezTo>
                  <a:pt x="406051" y="112871"/>
                  <a:pt x="427006" y="133826"/>
                  <a:pt x="452819" y="133826"/>
                </a:cubicBezTo>
                <a:close/>
                <a:moveTo>
                  <a:pt x="276320" y="162496"/>
                </a:moveTo>
                <a:cubicBezTo>
                  <a:pt x="321183" y="162496"/>
                  <a:pt x="357569" y="126111"/>
                  <a:pt x="357569" y="81248"/>
                </a:cubicBezTo>
                <a:cubicBezTo>
                  <a:pt x="357569" y="36386"/>
                  <a:pt x="321183" y="0"/>
                  <a:pt x="276320" y="0"/>
                </a:cubicBezTo>
                <a:cubicBezTo>
                  <a:pt x="231458" y="0"/>
                  <a:pt x="195072" y="36386"/>
                  <a:pt x="195072" y="81248"/>
                </a:cubicBezTo>
                <a:cubicBezTo>
                  <a:pt x="195072" y="126111"/>
                  <a:pt x="231458" y="162496"/>
                  <a:pt x="276320" y="162496"/>
                </a:cubicBezTo>
                <a:close/>
                <a:moveTo>
                  <a:pt x="99346" y="133826"/>
                </a:moveTo>
                <a:cubicBezTo>
                  <a:pt x="125158" y="133826"/>
                  <a:pt x="146114" y="112871"/>
                  <a:pt x="146114" y="87059"/>
                </a:cubicBezTo>
                <a:cubicBezTo>
                  <a:pt x="146114" y="61246"/>
                  <a:pt x="125158" y="40291"/>
                  <a:pt x="99346" y="40291"/>
                </a:cubicBezTo>
                <a:cubicBezTo>
                  <a:pt x="73533" y="40291"/>
                  <a:pt x="52578" y="61246"/>
                  <a:pt x="52578" y="87059"/>
                </a:cubicBezTo>
                <a:cubicBezTo>
                  <a:pt x="52578" y="112871"/>
                  <a:pt x="73533" y="133826"/>
                  <a:pt x="99346" y="133826"/>
                </a:cubicBezTo>
                <a:close/>
                <a:moveTo>
                  <a:pt x="480536" y="150400"/>
                </a:moveTo>
                <a:lnTo>
                  <a:pt x="424910" y="150400"/>
                </a:lnTo>
                <a:cubicBezTo>
                  <a:pt x="393383" y="150400"/>
                  <a:pt x="366617" y="170974"/>
                  <a:pt x="357188" y="199263"/>
                </a:cubicBezTo>
                <a:cubicBezTo>
                  <a:pt x="351187" y="198311"/>
                  <a:pt x="345091" y="197739"/>
                  <a:pt x="338804" y="197739"/>
                </a:cubicBezTo>
                <a:lnTo>
                  <a:pt x="213646" y="197739"/>
                </a:lnTo>
                <a:cubicBezTo>
                  <a:pt x="207264" y="197739"/>
                  <a:pt x="200978" y="198406"/>
                  <a:pt x="194786" y="199358"/>
                </a:cubicBezTo>
                <a:cubicBezTo>
                  <a:pt x="185357" y="170974"/>
                  <a:pt x="158591" y="150400"/>
                  <a:pt x="127064" y="150400"/>
                </a:cubicBezTo>
                <a:lnTo>
                  <a:pt x="71438" y="150400"/>
                </a:lnTo>
                <a:cubicBezTo>
                  <a:pt x="32099" y="150400"/>
                  <a:pt x="0" y="182404"/>
                  <a:pt x="0" y="221837"/>
                </a:cubicBezTo>
                <a:lnTo>
                  <a:pt x="0" y="259175"/>
                </a:lnTo>
                <a:lnTo>
                  <a:pt x="66389" y="259175"/>
                </a:lnTo>
                <a:lnTo>
                  <a:pt x="66389" y="221837"/>
                </a:lnTo>
                <a:cubicBezTo>
                  <a:pt x="66389" y="219075"/>
                  <a:pt x="68675" y="216789"/>
                  <a:pt x="71438" y="216789"/>
                </a:cubicBezTo>
                <a:lnTo>
                  <a:pt x="127064" y="216789"/>
                </a:lnTo>
                <a:cubicBezTo>
                  <a:pt x="129826" y="216789"/>
                  <a:pt x="132112" y="219075"/>
                  <a:pt x="132112" y="221837"/>
                </a:cubicBezTo>
                <a:lnTo>
                  <a:pt x="132112" y="230219"/>
                </a:lnTo>
                <a:cubicBezTo>
                  <a:pt x="108966" y="251936"/>
                  <a:pt x="94393" y="282797"/>
                  <a:pt x="94393" y="316992"/>
                </a:cubicBezTo>
                <a:lnTo>
                  <a:pt x="94393" y="401098"/>
                </a:lnTo>
                <a:lnTo>
                  <a:pt x="160782" y="401098"/>
                </a:lnTo>
                <a:lnTo>
                  <a:pt x="160782" y="316992"/>
                </a:lnTo>
                <a:cubicBezTo>
                  <a:pt x="160782" y="287846"/>
                  <a:pt x="184499" y="264128"/>
                  <a:pt x="213646" y="264128"/>
                </a:cubicBezTo>
                <a:lnTo>
                  <a:pt x="338804" y="264128"/>
                </a:lnTo>
                <a:cubicBezTo>
                  <a:pt x="367951" y="264128"/>
                  <a:pt x="391668" y="287846"/>
                  <a:pt x="391668" y="316992"/>
                </a:cubicBezTo>
                <a:lnTo>
                  <a:pt x="391668" y="401098"/>
                </a:lnTo>
                <a:lnTo>
                  <a:pt x="458057" y="401098"/>
                </a:lnTo>
                <a:lnTo>
                  <a:pt x="458057" y="316992"/>
                </a:lnTo>
                <a:cubicBezTo>
                  <a:pt x="458057" y="282512"/>
                  <a:pt x="443294" y="251555"/>
                  <a:pt x="419862" y="229743"/>
                </a:cubicBezTo>
                <a:lnTo>
                  <a:pt x="419862" y="221837"/>
                </a:lnTo>
                <a:cubicBezTo>
                  <a:pt x="419862" y="219075"/>
                  <a:pt x="422148" y="216789"/>
                  <a:pt x="424910" y="216789"/>
                </a:cubicBezTo>
                <a:lnTo>
                  <a:pt x="480536" y="216789"/>
                </a:lnTo>
                <a:cubicBezTo>
                  <a:pt x="483299" y="216789"/>
                  <a:pt x="485585" y="219075"/>
                  <a:pt x="485585" y="221837"/>
                </a:cubicBezTo>
                <a:lnTo>
                  <a:pt x="485585" y="259175"/>
                </a:lnTo>
                <a:lnTo>
                  <a:pt x="551974" y="259175"/>
                </a:lnTo>
                <a:lnTo>
                  <a:pt x="551974" y="221837"/>
                </a:lnTo>
                <a:cubicBezTo>
                  <a:pt x="551974" y="182404"/>
                  <a:pt x="519970" y="150400"/>
                  <a:pt x="480536" y="150400"/>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59" name="Freeform: Shape 23">
            <a:extLst>
              <a:ext uri="{FF2B5EF4-FFF2-40B4-BE49-F238E27FC236}">
                <a16:creationId xmlns:a16="http://schemas.microsoft.com/office/drawing/2014/main" id="{7BFF7745-4542-2853-6DF8-4BA3522DD727}"/>
              </a:ext>
            </a:extLst>
          </p:cNvPr>
          <p:cNvSpPr/>
          <p:nvPr userDrawn="1"/>
        </p:nvSpPr>
        <p:spPr>
          <a:xfrm>
            <a:off x="2599671" y="1886550"/>
            <a:ext cx="475869" cy="476250"/>
          </a:xfrm>
          <a:custGeom>
            <a:avLst/>
            <a:gdLst>
              <a:gd name="connsiteX0" fmla="*/ 352235 w 475869"/>
              <a:gd name="connsiteY0" fmla="*/ 152400 h 476250"/>
              <a:gd name="connsiteX1" fmla="*/ 352235 w 475869"/>
              <a:gd name="connsiteY1" fmla="*/ 209550 h 476250"/>
              <a:gd name="connsiteX2" fmla="*/ 418719 w 475869"/>
              <a:gd name="connsiteY2" fmla="*/ 209550 h 476250"/>
              <a:gd name="connsiteX3" fmla="*/ 418719 w 475869"/>
              <a:gd name="connsiteY3" fmla="*/ 358902 h 476250"/>
              <a:gd name="connsiteX4" fmla="*/ 358521 w 475869"/>
              <a:gd name="connsiteY4" fmla="*/ 419100 h 476250"/>
              <a:gd name="connsiteX5" fmla="*/ 209169 w 475869"/>
              <a:gd name="connsiteY5" fmla="*/ 419100 h 476250"/>
              <a:gd name="connsiteX6" fmla="*/ 209169 w 475869"/>
              <a:gd name="connsiteY6" fmla="*/ 209550 h 476250"/>
              <a:gd name="connsiteX7" fmla="*/ 237744 w 475869"/>
              <a:gd name="connsiteY7" fmla="*/ 209550 h 476250"/>
              <a:gd name="connsiteX8" fmla="*/ 237744 w 475869"/>
              <a:gd name="connsiteY8" fmla="*/ 152400 h 476250"/>
              <a:gd name="connsiteX9" fmla="*/ 152019 w 475869"/>
              <a:gd name="connsiteY9" fmla="*/ 152400 h 476250"/>
              <a:gd name="connsiteX10" fmla="*/ 152019 w 475869"/>
              <a:gd name="connsiteY10" fmla="*/ 476250 h 476250"/>
              <a:gd name="connsiteX11" fmla="*/ 358521 w 475869"/>
              <a:gd name="connsiteY11" fmla="*/ 476250 h 476250"/>
              <a:gd name="connsiteX12" fmla="*/ 475869 w 475869"/>
              <a:gd name="connsiteY12" fmla="*/ 358902 h 476250"/>
              <a:gd name="connsiteX13" fmla="*/ 475869 w 475869"/>
              <a:gd name="connsiteY13" fmla="*/ 152400 h 476250"/>
              <a:gd name="connsiteX14" fmla="*/ 352235 w 475869"/>
              <a:gd name="connsiteY14" fmla="*/ 152400 h 476250"/>
              <a:gd name="connsiteX15" fmla="*/ 57150 w 475869"/>
              <a:gd name="connsiteY15" fmla="*/ 117348 h 476250"/>
              <a:gd name="connsiteX16" fmla="*/ 117348 w 475869"/>
              <a:gd name="connsiteY16" fmla="*/ 57150 h 476250"/>
              <a:gd name="connsiteX17" fmla="*/ 266700 w 475869"/>
              <a:gd name="connsiteY17" fmla="*/ 57150 h 476250"/>
              <a:gd name="connsiteX18" fmla="*/ 266700 w 475869"/>
              <a:gd name="connsiteY18" fmla="*/ 266700 h 476250"/>
              <a:gd name="connsiteX19" fmla="*/ 238125 w 475869"/>
              <a:gd name="connsiteY19" fmla="*/ 266700 h 476250"/>
              <a:gd name="connsiteX20" fmla="*/ 238125 w 475869"/>
              <a:gd name="connsiteY20" fmla="*/ 323850 h 476250"/>
              <a:gd name="connsiteX21" fmla="*/ 323850 w 475869"/>
              <a:gd name="connsiteY21" fmla="*/ 323850 h 476250"/>
              <a:gd name="connsiteX22" fmla="*/ 323850 w 475869"/>
              <a:gd name="connsiteY22" fmla="*/ 0 h 476250"/>
              <a:gd name="connsiteX23" fmla="*/ 117348 w 475869"/>
              <a:gd name="connsiteY23" fmla="*/ 0 h 476250"/>
              <a:gd name="connsiteX24" fmla="*/ 0 w 475869"/>
              <a:gd name="connsiteY24" fmla="*/ 117348 h 476250"/>
              <a:gd name="connsiteX25" fmla="*/ 0 w 475869"/>
              <a:gd name="connsiteY25" fmla="*/ 323850 h 476250"/>
              <a:gd name="connsiteX26" fmla="*/ 123635 w 475869"/>
              <a:gd name="connsiteY26" fmla="*/ 323850 h 476250"/>
              <a:gd name="connsiteX27" fmla="*/ 123635 w 475869"/>
              <a:gd name="connsiteY27" fmla="*/ 266700 h 476250"/>
              <a:gd name="connsiteX28" fmla="*/ 57150 w 475869"/>
              <a:gd name="connsiteY28" fmla="*/ 266700 h 476250"/>
              <a:gd name="connsiteX29" fmla="*/ 57150 w 475869"/>
              <a:gd name="connsiteY29" fmla="*/ 117348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5869" h="476250">
                <a:moveTo>
                  <a:pt x="352235" y="152400"/>
                </a:moveTo>
                <a:lnTo>
                  <a:pt x="352235" y="209550"/>
                </a:lnTo>
                <a:lnTo>
                  <a:pt x="418719" y="209550"/>
                </a:lnTo>
                <a:lnTo>
                  <a:pt x="418719" y="358902"/>
                </a:lnTo>
                <a:cubicBezTo>
                  <a:pt x="418719" y="392049"/>
                  <a:pt x="391763" y="419100"/>
                  <a:pt x="358521" y="419100"/>
                </a:cubicBezTo>
                <a:lnTo>
                  <a:pt x="209169" y="419100"/>
                </a:lnTo>
                <a:lnTo>
                  <a:pt x="209169" y="209550"/>
                </a:lnTo>
                <a:lnTo>
                  <a:pt x="237744" y="209550"/>
                </a:lnTo>
                <a:lnTo>
                  <a:pt x="237744" y="152400"/>
                </a:lnTo>
                <a:lnTo>
                  <a:pt x="152019" y="152400"/>
                </a:lnTo>
                <a:lnTo>
                  <a:pt x="152019" y="476250"/>
                </a:lnTo>
                <a:lnTo>
                  <a:pt x="358521" y="476250"/>
                </a:lnTo>
                <a:cubicBezTo>
                  <a:pt x="423196" y="476250"/>
                  <a:pt x="475869" y="423577"/>
                  <a:pt x="475869" y="358902"/>
                </a:cubicBezTo>
                <a:lnTo>
                  <a:pt x="475869" y="152400"/>
                </a:lnTo>
                <a:lnTo>
                  <a:pt x="352235" y="152400"/>
                </a:lnTo>
                <a:close/>
                <a:moveTo>
                  <a:pt x="57150" y="117348"/>
                </a:moveTo>
                <a:cubicBezTo>
                  <a:pt x="57150" y="84201"/>
                  <a:pt x="84106" y="57150"/>
                  <a:pt x="117348" y="57150"/>
                </a:cubicBezTo>
                <a:lnTo>
                  <a:pt x="266700" y="57150"/>
                </a:lnTo>
                <a:lnTo>
                  <a:pt x="266700" y="266700"/>
                </a:lnTo>
                <a:lnTo>
                  <a:pt x="238125" y="266700"/>
                </a:lnTo>
                <a:lnTo>
                  <a:pt x="238125" y="323850"/>
                </a:lnTo>
                <a:lnTo>
                  <a:pt x="323850" y="323850"/>
                </a:lnTo>
                <a:lnTo>
                  <a:pt x="323850" y="0"/>
                </a:lnTo>
                <a:lnTo>
                  <a:pt x="117348" y="0"/>
                </a:lnTo>
                <a:cubicBezTo>
                  <a:pt x="52673" y="0"/>
                  <a:pt x="0" y="52673"/>
                  <a:pt x="0" y="117348"/>
                </a:cubicBezTo>
                <a:lnTo>
                  <a:pt x="0" y="323850"/>
                </a:lnTo>
                <a:lnTo>
                  <a:pt x="123635" y="323850"/>
                </a:lnTo>
                <a:lnTo>
                  <a:pt x="123635" y="266700"/>
                </a:lnTo>
                <a:lnTo>
                  <a:pt x="57150" y="266700"/>
                </a:lnTo>
                <a:lnTo>
                  <a:pt x="57150" y="11734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0" name="Freeform: Shape 22">
            <a:extLst>
              <a:ext uri="{FF2B5EF4-FFF2-40B4-BE49-F238E27FC236}">
                <a16:creationId xmlns:a16="http://schemas.microsoft.com/office/drawing/2014/main" id="{647AC266-DD21-8B7C-CBA1-A710AC9CD54E}"/>
              </a:ext>
            </a:extLst>
          </p:cNvPr>
          <p:cNvSpPr/>
          <p:nvPr userDrawn="1"/>
        </p:nvSpPr>
        <p:spPr>
          <a:xfrm>
            <a:off x="1019850" y="1886550"/>
            <a:ext cx="476250" cy="476250"/>
          </a:xfrm>
          <a:custGeom>
            <a:avLst/>
            <a:gdLst>
              <a:gd name="connsiteX0" fmla="*/ 419100 w 476250"/>
              <a:gd name="connsiteY0" fmla="*/ 238125 h 476250"/>
              <a:gd name="connsiteX1" fmla="*/ 238125 w 476250"/>
              <a:gd name="connsiteY1" fmla="*/ 419100 h 476250"/>
              <a:gd name="connsiteX2" fmla="*/ 57150 w 476250"/>
              <a:gd name="connsiteY2" fmla="*/ 238125 h 476250"/>
              <a:gd name="connsiteX3" fmla="*/ 0 w 476250"/>
              <a:gd name="connsiteY3" fmla="*/ 238125 h 476250"/>
              <a:gd name="connsiteX4" fmla="*/ 238125 w 476250"/>
              <a:gd name="connsiteY4" fmla="*/ 476250 h 476250"/>
              <a:gd name="connsiteX5" fmla="*/ 476250 w 476250"/>
              <a:gd name="connsiteY5" fmla="*/ 238125 h 476250"/>
              <a:gd name="connsiteX6" fmla="*/ 419100 w 476250"/>
              <a:gd name="connsiteY6" fmla="*/ 238125 h 476250"/>
              <a:gd name="connsiteX7" fmla="*/ 193262 w 476250"/>
              <a:gd name="connsiteY7" fmla="*/ 0 h 476250"/>
              <a:gd name="connsiteX8" fmla="*/ 136112 w 476250"/>
              <a:gd name="connsiteY8" fmla="*/ 0 h 476250"/>
              <a:gd name="connsiteX9" fmla="*/ 136112 w 476250"/>
              <a:gd name="connsiteY9" fmla="*/ 187452 h 476250"/>
              <a:gd name="connsiteX10" fmla="*/ 193262 w 476250"/>
              <a:gd name="connsiteY10" fmla="*/ 187452 h 476250"/>
              <a:gd name="connsiteX11" fmla="*/ 193262 w 476250"/>
              <a:gd name="connsiteY11" fmla="*/ 0 h 476250"/>
              <a:gd name="connsiteX12" fmla="*/ 340328 w 476250"/>
              <a:gd name="connsiteY12" fmla="*/ 0 h 476250"/>
              <a:gd name="connsiteX13" fmla="*/ 283178 w 476250"/>
              <a:gd name="connsiteY13" fmla="*/ 0 h 476250"/>
              <a:gd name="connsiteX14" fmla="*/ 283178 w 476250"/>
              <a:gd name="connsiteY14" fmla="*/ 187452 h 476250"/>
              <a:gd name="connsiteX15" fmla="*/ 340328 w 476250"/>
              <a:gd name="connsiteY15" fmla="*/ 187452 h 476250"/>
              <a:gd name="connsiteX16" fmla="*/ 340328 w 476250"/>
              <a:gd name="connsiteY16" fmla="*/ 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476250">
                <a:moveTo>
                  <a:pt x="419100" y="238125"/>
                </a:moveTo>
                <a:cubicBezTo>
                  <a:pt x="419100" y="337852"/>
                  <a:pt x="337947" y="419100"/>
                  <a:pt x="238125" y="419100"/>
                </a:cubicBezTo>
                <a:cubicBezTo>
                  <a:pt x="138303" y="419100"/>
                  <a:pt x="57150" y="337947"/>
                  <a:pt x="57150" y="238125"/>
                </a:cubicBezTo>
                <a:lnTo>
                  <a:pt x="0" y="238125"/>
                </a:lnTo>
                <a:cubicBezTo>
                  <a:pt x="0" y="369380"/>
                  <a:pt x="106775" y="476250"/>
                  <a:pt x="238125" y="476250"/>
                </a:cubicBezTo>
                <a:cubicBezTo>
                  <a:pt x="369475" y="476250"/>
                  <a:pt x="476250" y="369475"/>
                  <a:pt x="476250" y="238125"/>
                </a:cubicBezTo>
                <a:lnTo>
                  <a:pt x="419100" y="238125"/>
                </a:lnTo>
                <a:close/>
                <a:moveTo>
                  <a:pt x="193262" y="0"/>
                </a:moveTo>
                <a:lnTo>
                  <a:pt x="136112" y="0"/>
                </a:lnTo>
                <a:lnTo>
                  <a:pt x="136112" y="187452"/>
                </a:lnTo>
                <a:lnTo>
                  <a:pt x="193262" y="187452"/>
                </a:lnTo>
                <a:lnTo>
                  <a:pt x="193262" y="0"/>
                </a:lnTo>
                <a:close/>
                <a:moveTo>
                  <a:pt x="340328" y="0"/>
                </a:moveTo>
                <a:lnTo>
                  <a:pt x="283178" y="0"/>
                </a:lnTo>
                <a:lnTo>
                  <a:pt x="283178" y="187452"/>
                </a:lnTo>
                <a:lnTo>
                  <a:pt x="340328" y="187452"/>
                </a:lnTo>
                <a:lnTo>
                  <a:pt x="340328" y="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2" name="Freeform: Shape 20">
            <a:extLst>
              <a:ext uri="{FF2B5EF4-FFF2-40B4-BE49-F238E27FC236}">
                <a16:creationId xmlns:a16="http://schemas.microsoft.com/office/drawing/2014/main" id="{D48F404B-7B57-2C7E-88D1-C9670A417336}"/>
              </a:ext>
            </a:extLst>
          </p:cNvPr>
          <p:cNvSpPr/>
          <p:nvPr userDrawn="1"/>
        </p:nvSpPr>
        <p:spPr>
          <a:xfrm>
            <a:off x="10728788" y="3436255"/>
            <a:ext cx="476726" cy="439007"/>
          </a:xfrm>
          <a:custGeom>
            <a:avLst/>
            <a:gdLst>
              <a:gd name="connsiteX0" fmla="*/ 476726 w 476726"/>
              <a:gd name="connsiteY0" fmla="*/ 360807 h 439007"/>
              <a:gd name="connsiteX1" fmla="*/ 436340 w 476726"/>
              <a:gd name="connsiteY1" fmla="*/ 320421 h 439007"/>
              <a:gd name="connsiteX2" fmla="*/ 398621 w 476726"/>
              <a:gd name="connsiteY2" fmla="*/ 358140 h 439007"/>
              <a:gd name="connsiteX3" fmla="*/ 380619 w 476726"/>
              <a:gd name="connsiteY3" fmla="*/ 340138 h 439007"/>
              <a:gd name="connsiteX4" fmla="*/ 418338 w 476726"/>
              <a:gd name="connsiteY4" fmla="*/ 302419 h 439007"/>
              <a:gd name="connsiteX5" fmla="*/ 377952 w 476726"/>
              <a:gd name="connsiteY5" fmla="*/ 262033 h 439007"/>
              <a:gd name="connsiteX6" fmla="*/ 340233 w 476726"/>
              <a:gd name="connsiteY6" fmla="*/ 299752 h 439007"/>
              <a:gd name="connsiteX7" fmla="*/ 308801 w 476726"/>
              <a:gd name="connsiteY7" fmla="*/ 268319 h 439007"/>
              <a:gd name="connsiteX8" fmla="*/ 340233 w 476726"/>
              <a:gd name="connsiteY8" fmla="*/ 170117 h 439007"/>
              <a:gd name="connsiteX9" fmla="*/ 170117 w 476726"/>
              <a:gd name="connsiteY9" fmla="*/ 0 h 439007"/>
              <a:gd name="connsiteX10" fmla="*/ 0 w 476726"/>
              <a:gd name="connsiteY10" fmla="*/ 170117 h 439007"/>
              <a:gd name="connsiteX11" fmla="*/ 170117 w 476726"/>
              <a:gd name="connsiteY11" fmla="*/ 340233 h 439007"/>
              <a:gd name="connsiteX12" fmla="*/ 268414 w 476726"/>
              <a:gd name="connsiteY12" fmla="*/ 308801 h 439007"/>
              <a:gd name="connsiteX13" fmla="*/ 398621 w 476726"/>
              <a:gd name="connsiteY13" fmla="*/ 439008 h 439007"/>
              <a:gd name="connsiteX14" fmla="*/ 476726 w 476726"/>
              <a:gd name="connsiteY14" fmla="*/ 360902 h 439007"/>
              <a:gd name="connsiteX15" fmla="*/ 170117 w 476726"/>
              <a:gd name="connsiteY15" fmla="*/ 283083 h 439007"/>
              <a:gd name="connsiteX16" fmla="*/ 57150 w 476726"/>
              <a:gd name="connsiteY16" fmla="*/ 170117 h 439007"/>
              <a:gd name="connsiteX17" fmla="*/ 170117 w 476726"/>
              <a:gd name="connsiteY17" fmla="*/ 57150 h 439007"/>
              <a:gd name="connsiteX18" fmla="*/ 283083 w 476726"/>
              <a:gd name="connsiteY18" fmla="*/ 170117 h 439007"/>
              <a:gd name="connsiteX19" fmla="*/ 170117 w 476726"/>
              <a:gd name="connsiteY19" fmla="*/ 283083 h 4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726" h="439007">
                <a:moveTo>
                  <a:pt x="476726" y="360807"/>
                </a:moveTo>
                <a:lnTo>
                  <a:pt x="436340" y="320421"/>
                </a:lnTo>
                <a:lnTo>
                  <a:pt x="398621" y="358140"/>
                </a:lnTo>
                <a:lnTo>
                  <a:pt x="380619" y="340138"/>
                </a:lnTo>
                <a:lnTo>
                  <a:pt x="418338" y="302419"/>
                </a:lnTo>
                <a:lnTo>
                  <a:pt x="377952" y="262033"/>
                </a:lnTo>
                <a:lnTo>
                  <a:pt x="340233" y="299752"/>
                </a:lnTo>
                <a:lnTo>
                  <a:pt x="308801" y="268319"/>
                </a:lnTo>
                <a:cubicBezTo>
                  <a:pt x="328517" y="240602"/>
                  <a:pt x="340233" y="206693"/>
                  <a:pt x="340233" y="170117"/>
                </a:cubicBezTo>
                <a:cubicBezTo>
                  <a:pt x="340233" y="76200"/>
                  <a:pt x="264128" y="0"/>
                  <a:pt x="170117" y="0"/>
                </a:cubicBezTo>
                <a:cubicBezTo>
                  <a:pt x="76105" y="0"/>
                  <a:pt x="0" y="76105"/>
                  <a:pt x="0" y="170117"/>
                </a:cubicBezTo>
                <a:cubicBezTo>
                  <a:pt x="0" y="264128"/>
                  <a:pt x="76105" y="340233"/>
                  <a:pt x="170117" y="340233"/>
                </a:cubicBezTo>
                <a:cubicBezTo>
                  <a:pt x="206788" y="340233"/>
                  <a:pt x="240602" y="328517"/>
                  <a:pt x="268414" y="308801"/>
                </a:cubicBezTo>
                <a:lnTo>
                  <a:pt x="398621" y="439008"/>
                </a:lnTo>
                <a:lnTo>
                  <a:pt x="476726" y="360902"/>
                </a:lnTo>
                <a:close/>
                <a:moveTo>
                  <a:pt x="170117" y="283083"/>
                </a:moveTo>
                <a:cubicBezTo>
                  <a:pt x="107728" y="283083"/>
                  <a:pt x="57150" y="232505"/>
                  <a:pt x="57150" y="170117"/>
                </a:cubicBezTo>
                <a:cubicBezTo>
                  <a:pt x="57150" y="107728"/>
                  <a:pt x="107728" y="57150"/>
                  <a:pt x="170117" y="57150"/>
                </a:cubicBezTo>
                <a:cubicBezTo>
                  <a:pt x="232505" y="57150"/>
                  <a:pt x="283083" y="107728"/>
                  <a:pt x="283083" y="170117"/>
                </a:cubicBezTo>
                <a:cubicBezTo>
                  <a:pt x="283083" y="232505"/>
                  <a:pt x="232505" y="283083"/>
                  <a:pt x="170117" y="283083"/>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3" name="Freeform: Shape 19">
            <a:extLst>
              <a:ext uri="{FF2B5EF4-FFF2-40B4-BE49-F238E27FC236}">
                <a16:creationId xmlns:a16="http://schemas.microsoft.com/office/drawing/2014/main" id="{090B5B41-7EFD-6443-0635-555074D0CA27}"/>
              </a:ext>
            </a:extLst>
          </p:cNvPr>
          <p:cNvSpPr/>
          <p:nvPr userDrawn="1"/>
        </p:nvSpPr>
        <p:spPr>
          <a:xfrm>
            <a:off x="9052356" y="3399012"/>
            <a:ext cx="476250" cy="476250"/>
          </a:xfrm>
          <a:custGeom>
            <a:avLst/>
            <a:gdLst>
              <a:gd name="connsiteX0" fmla="*/ 238125 w 476250"/>
              <a:gd name="connsiteY0" fmla="*/ 0 h 476250"/>
              <a:gd name="connsiteX1" fmla="*/ 0 w 476250"/>
              <a:gd name="connsiteY1" fmla="*/ 238125 h 476250"/>
              <a:gd name="connsiteX2" fmla="*/ 238125 w 476250"/>
              <a:gd name="connsiteY2" fmla="*/ 476250 h 476250"/>
              <a:gd name="connsiteX3" fmla="*/ 476250 w 476250"/>
              <a:gd name="connsiteY3" fmla="*/ 238125 h 476250"/>
              <a:gd name="connsiteX4" fmla="*/ 238125 w 476250"/>
              <a:gd name="connsiteY4" fmla="*/ 0 h 476250"/>
              <a:gd name="connsiteX5" fmla="*/ 300704 w 476250"/>
              <a:gd name="connsiteY5" fmla="*/ 214217 h 476250"/>
              <a:gd name="connsiteX6" fmla="*/ 305657 w 476250"/>
              <a:gd name="connsiteY6" fmla="*/ 278321 h 476250"/>
              <a:gd name="connsiteX7" fmla="*/ 347472 w 476250"/>
              <a:gd name="connsiteY7" fmla="*/ 381953 h 476250"/>
              <a:gd name="connsiteX8" fmla="*/ 290798 w 476250"/>
              <a:gd name="connsiteY8" fmla="*/ 411194 h 476250"/>
              <a:gd name="connsiteX9" fmla="*/ 266510 w 476250"/>
              <a:gd name="connsiteY9" fmla="*/ 352425 h 476250"/>
              <a:gd name="connsiteX10" fmla="*/ 65056 w 476250"/>
              <a:gd name="connsiteY10" fmla="*/ 290894 h 476250"/>
              <a:gd name="connsiteX11" fmla="*/ 57245 w 476250"/>
              <a:gd name="connsiteY11" fmla="*/ 239744 h 476250"/>
              <a:gd name="connsiteX12" fmla="*/ 176308 w 476250"/>
              <a:gd name="connsiteY12" fmla="*/ 267653 h 476250"/>
              <a:gd name="connsiteX13" fmla="*/ 214598 w 476250"/>
              <a:gd name="connsiteY13" fmla="*/ 260604 h 476250"/>
              <a:gd name="connsiteX14" fmla="*/ 245745 w 476250"/>
              <a:gd name="connsiteY14" fmla="*/ 224695 h 476250"/>
              <a:gd name="connsiteX15" fmla="*/ 251174 w 476250"/>
              <a:gd name="connsiteY15" fmla="*/ 155638 h 476250"/>
              <a:gd name="connsiteX16" fmla="*/ 292132 w 476250"/>
              <a:gd name="connsiteY16" fmla="*/ 65437 h 476250"/>
              <a:gd name="connsiteX17" fmla="*/ 359664 w 476250"/>
              <a:gd name="connsiteY17" fmla="*/ 104489 h 476250"/>
              <a:gd name="connsiteX18" fmla="*/ 317278 w 476250"/>
              <a:gd name="connsiteY18" fmla="*/ 136970 h 476250"/>
              <a:gd name="connsiteX19" fmla="*/ 300609 w 476250"/>
              <a:gd name="connsiteY19" fmla="*/ 214313 h 476250"/>
              <a:gd name="connsiteX20" fmla="*/ 212217 w 476250"/>
              <a:gd name="connsiteY20" fmla="*/ 59150 h 476250"/>
              <a:gd name="connsiteX21" fmla="*/ 194120 w 476250"/>
              <a:gd name="connsiteY21" fmla="*/ 156972 h 476250"/>
              <a:gd name="connsiteX22" fmla="*/ 190976 w 476250"/>
              <a:gd name="connsiteY22" fmla="*/ 208693 h 476250"/>
              <a:gd name="connsiteX23" fmla="*/ 66294 w 476250"/>
              <a:gd name="connsiteY23" fmla="*/ 181737 h 476250"/>
              <a:gd name="connsiteX24" fmla="*/ 212312 w 476250"/>
              <a:gd name="connsiteY24" fmla="*/ 59150 h 476250"/>
              <a:gd name="connsiteX25" fmla="*/ 95536 w 476250"/>
              <a:gd name="connsiteY25" fmla="*/ 349187 h 476250"/>
              <a:gd name="connsiteX26" fmla="*/ 223361 w 476250"/>
              <a:gd name="connsiteY26" fmla="*/ 389954 h 476250"/>
              <a:gd name="connsiteX27" fmla="*/ 234029 w 476250"/>
              <a:gd name="connsiteY27" fmla="*/ 418814 h 476250"/>
              <a:gd name="connsiteX28" fmla="*/ 95536 w 476250"/>
              <a:gd name="connsiteY28" fmla="*/ 349187 h 476250"/>
              <a:gd name="connsiteX29" fmla="*/ 387572 w 476250"/>
              <a:gd name="connsiteY29" fmla="*/ 339947 h 476250"/>
              <a:gd name="connsiteX30" fmla="*/ 362807 w 476250"/>
              <a:gd name="connsiteY30" fmla="*/ 277844 h 476250"/>
              <a:gd name="connsiteX31" fmla="*/ 356902 w 476250"/>
              <a:gd name="connsiteY31" fmla="*/ 203550 h 476250"/>
              <a:gd name="connsiteX32" fmla="*/ 362521 w 476250"/>
              <a:gd name="connsiteY32" fmla="*/ 171926 h 476250"/>
              <a:gd name="connsiteX33" fmla="*/ 396907 w 476250"/>
              <a:gd name="connsiteY33" fmla="*/ 151162 h 476250"/>
              <a:gd name="connsiteX34" fmla="*/ 419195 w 476250"/>
              <a:gd name="connsiteY34" fmla="*/ 238030 h 476250"/>
              <a:gd name="connsiteX35" fmla="*/ 387668 w 476250"/>
              <a:gd name="connsiteY35" fmla="*/ 339947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6250" h="476250">
                <a:moveTo>
                  <a:pt x="238125" y="0"/>
                </a:moveTo>
                <a:cubicBezTo>
                  <a:pt x="106585" y="0"/>
                  <a:pt x="0" y="106585"/>
                  <a:pt x="0" y="238125"/>
                </a:cubicBezTo>
                <a:cubicBezTo>
                  <a:pt x="0" y="369665"/>
                  <a:pt x="106585" y="476250"/>
                  <a:pt x="238125" y="476250"/>
                </a:cubicBezTo>
                <a:cubicBezTo>
                  <a:pt x="369665" y="476250"/>
                  <a:pt x="476250" y="369665"/>
                  <a:pt x="476250" y="238125"/>
                </a:cubicBezTo>
                <a:cubicBezTo>
                  <a:pt x="476250" y="106585"/>
                  <a:pt x="369665" y="0"/>
                  <a:pt x="238125" y="0"/>
                </a:cubicBezTo>
                <a:close/>
                <a:moveTo>
                  <a:pt x="300704" y="214217"/>
                </a:moveTo>
                <a:cubicBezTo>
                  <a:pt x="305371" y="238601"/>
                  <a:pt x="305467" y="259747"/>
                  <a:pt x="305657" y="278321"/>
                </a:cubicBezTo>
                <a:cubicBezTo>
                  <a:pt x="305943" y="315087"/>
                  <a:pt x="306324" y="352901"/>
                  <a:pt x="347472" y="381953"/>
                </a:cubicBezTo>
                <a:cubicBezTo>
                  <a:pt x="330613" y="394811"/>
                  <a:pt x="311563" y="404813"/>
                  <a:pt x="290798" y="411194"/>
                </a:cubicBezTo>
                <a:cubicBezTo>
                  <a:pt x="289084" y="389096"/>
                  <a:pt x="281083" y="369189"/>
                  <a:pt x="266510" y="352425"/>
                </a:cubicBezTo>
                <a:cubicBezTo>
                  <a:pt x="218313" y="296990"/>
                  <a:pt x="112395" y="290703"/>
                  <a:pt x="65056" y="290894"/>
                </a:cubicBezTo>
                <a:cubicBezTo>
                  <a:pt x="60103" y="274701"/>
                  <a:pt x="57436" y="257556"/>
                  <a:pt x="57245" y="239744"/>
                </a:cubicBezTo>
                <a:cubicBezTo>
                  <a:pt x="92583" y="253365"/>
                  <a:pt x="138589" y="267653"/>
                  <a:pt x="176308" y="267653"/>
                </a:cubicBezTo>
                <a:cubicBezTo>
                  <a:pt x="190595" y="267653"/>
                  <a:pt x="203740" y="265557"/>
                  <a:pt x="214598" y="260604"/>
                </a:cubicBezTo>
                <a:cubicBezTo>
                  <a:pt x="230410" y="253365"/>
                  <a:pt x="241173" y="240983"/>
                  <a:pt x="245745" y="224695"/>
                </a:cubicBezTo>
                <a:cubicBezTo>
                  <a:pt x="252222" y="201549"/>
                  <a:pt x="251651" y="178213"/>
                  <a:pt x="251174" y="155638"/>
                </a:cubicBezTo>
                <a:cubicBezTo>
                  <a:pt x="250031" y="107156"/>
                  <a:pt x="251365" y="82963"/>
                  <a:pt x="292132" y="65437"/>
                </a:cubicBezTo>
                <a:cubicBezTo>
                  <a:pt x="317563" y="73438"/>
                  <a:pt x="340423" y="86963"/>
                  <a:pt x="359664" y="104489"/>
                </a:cubicBezTo>
                <a:cubicBezTo>
                  <a:pt x="344234" y="111728"/>
                  <a:pt x="328898" y="122015"/>
                  <a:pt x="317278" y="136970"/>
                </a:cubicBezTo>
                <a:cubicBezTo>
                  <a:pt x="300799" y="158210"/>
                  <a:pt x="295085" y="184976"/>
                  <a:pt x="300609" y="214313"/>
                </a:cubicBezTo>
                <a:close/>
                <a:moveTo>
                  <a:pt x="212217" y="59150"/>
                </a:moveTo>
                <a:cubicBezTo>
                  <a:pt x="192596" y="90583"/>
                  <a:pt x="193357" y="127254"/>
                  <a:pt x="194120" y="156972"/>
                </a:cubicBezTo>
                <a:cubicBezTo>
                  <a:pt x="194596" y="175927"/>
                  <a:pt x="194977" y="193834"/>
                  <a:pt x="190976" y="208693"/>
                </a:cubicBezTo>
                <a:cubicBezTo>
                  <a:pt x="177737" y="216789"/>
                  <a:pt x="122301" y="204216"/>
                  <a:pt x="66294" y="181737"/>
                </a:cubicBezTo>
                <a:cubicBezTo>
                  <a:pt x="87439" y="117443"/>
                  <a:pt x="143637" y="69056"/>
                  <a:pt x="212312" y="59150"/>
                </a:cubicBezTo>
                <a:close/>
                <a:moveTo>
                  <a:pt x="95536" y="349187"/>
                </a:moveTo>
                <a:cubicBezTo>
                  <a:pt x="140970" y="352139"/>
                  <a:pt x="199358" y="362331"/>
                  <a:pt x="223361" y="389954"/>
                </a:cubicBezTo>
                <a:cubicBezTo>
                  <a:pt x="228219" y="395478"/>
                  <a:pt x="233839" y="404241"/>
                  <a:pt x="234029" y="418814"/>
                </a:cubicBezTo>
                <a:cubicBezTo>
                  <a:pt x="177832" y="417576"/>
                  <a:pt x="127921" y="390620"/>
                  <a:pt x="95536" y="349187"/>
                </a:cubicBezTo>
                <a:close/>
                <a:moveTo>
                  <a:pt x="387572" y="339947"/>
                </a:moveTo>
                <a:cubicBezTo>
                  <a:pt x="363188" y="326803"/>
                  <a:pt x="362998" y="314325"/>
                  <a:pt x="362807" y="277844"/>
                </a:cubicBezTo>
                <a:cubicBezTo>
                  <a:pt x="362617" y="257842"/>
                  <a:pt x="362426" y="232982"/>
                  <a:pt x="356902" y="203550"/>
                </a:cubicBezTo>
                <a:cubicBezTo>
                  <a:pt x="353568" y="186023"/>
                  <a:pt x="358521" y="177165"/>
                  <a:pt x="362521" y="171926"/>
                </a:cubicBezTo>
                <a:cubicBezTo>
                  <a:pt x="370237" y="161925"/>
                  <a:pt x="383857" y="155353"/>
                  <a:pt x="396907" y="151162"/>
                </a:cubicBezTo>
                <a:cubicBezTo>
                  <a:pt x="411099" y="176975"/>
                  <a:pt x="419195" y="206597"/>
                  <a:pt x="419195" y="238030"/>
                </a:cubicBezTo>
                <a:cubicBezTo>
                  <a:pt x="419195" y="275749"/>
                  <a:pt x="407575" y="310896"/>
                  <a:pt x="387668" y="339947"/>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4" name="Freeform: Shape 18">
            <a:extLst>
              <a:ext uri="{FF2B5EF4-FFF2-40B4-BE49-F238E27FC236}">
                <a16:creationId xmlns:a16="http://schemas.microsoft.com/office/drawing/2014/main" id="{7593B7AC-F006-0DCE-4F81-88663C94FC84}"/>
              </a:ext>
            </a:extLst>
          </p:cNvPr>
          <p:cNvSpPr/>
          <p:nvPr userDrawn="1"/>
        </p:nvSpPr>
        <p:spPr>
          <a:xfrm>
            <a:off x="7300982" y="3399012"/>
            <a:ext cx="476250" cy="476250"/>
          </a:xfrm>
          <a:custGeom>
            <a:avLst/>
            <a:gdLst>
              <a:gd name="connsiteX0" fmla="*/ 238125 w 476250"/>
              <a:gd name="connsiteY0" fmla="*/ 0 h 476250"/>
              <a:gd name="connsiteX1" fmla="*/ 0 w 476250"/>
              <a:gd name="connsiteY1" fmla="*/ 238125 h 476250"/>
              <a:gd name="connsiteX2" fmla="*/ 238125 w 476250"/>
              <a:gd name="connsiteY2" fmla="*/ 476250 h 476250"/>
              <a:gd name="connsiteX3" fmla="*/ 476250 w 476250"/>
              <a:gd name="connsiteY3" fmla="*/ 238125 h 476250"/>
              <a:gd name="connsiteX4" fmla="*/ 238125 w 476250"/>
              <a:gd name="connsiteY4" fmla="*/ 0 h 476250"/>
              <a:gd name="connsiteX5" fmla="*/ 238125 w 476250"/>
              <a:gd name="connsiteY5" fmla="*/ 419100 h 476250"/>
              <a:gd name="connsiteX6" fmla="*/ 57150 w 476250"/>
              <a:gd name="connsiteY6" fmla="*/ 238125 h 476250"/>
              <a:gd name="connsiteX7" fmla="*/ 238125 w 476250"/>
              <a:gd name="connsiteY7" fmla="*/ 57150 h 476250"/>
              <a:gd name="connsiteX8" fmla="*/ 419100 w 476250"/>
              <a:gd name="connsiteY8" fmla="*/ 238125 h 476250"/>
              <a:gd name="connsiteX9" fmla="*/ 238125 w 476250"/>
              <a:gd name="connsiteY9" fmla="*/ 419100 h 476250"/>
              <a:gd name="connsiteX10" fmla="*/ 202787 w 476250"/>
              <a:gd name="connsiteY10" fmla="*/ 266510 h 476250"/>
              <a:gd name="connsiteX11" fmla="*/ 165545 w 476250"/>
              <a:gd name="connsiteY11" fmla="*/ 224504 h 476250"/>
              <a:gd name="connsiteX12" fmla="*/ 122777 w 476250"/>
              <a:gd name="connsiteY12" fmla="*/ 262414 h 476250"/>
              <a:gd name="connsiteX13" fmla="*/ 203930 w 476250"/>
              <a:gd name="connsiteY13" fmla="*/ 353949 h 476250"/>
              <a:gd name="connsiteX14" fmla="*/ 353854 w 476250"/>
              <a:gd name="connsiteY14" fmla="*/ 175546 h 476250"/>
              <a:gd name="connsiteX15" fmla="*/ 310134 w 476250"/>
              <a:gd name="connsiteY15" fmla="*/ 138779 h 476250"/>
              <a:gd name="connsiteX16" fmla="*/ 202787 w 476250"/>
              <a:gd name="connsiteY16" fmla="*/ 26651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476250">
                <a:moveTo>
                  <a:pt x="238125" y="0"/>
                </a:moveTo>
                <a:cubicBezTo>
                  <a:pt x="106585" y="0"/>
                  <a:pt x="0" y="106585"/>
                  <a:pt x="0" y="238125"/>
                </a:cubicBezTo>
                <a:cubicBezTo>
                  <a:pt x="0" y="369665"/>
                  <a:pt x="106585" y="476250"/>
                  <a:pt x="238125" y="476250"/>
                </a:cubicBezTo>
                <a:cubicBezTo>
                  <a:pt x="369665" y="476250"/>
                  <a:pt x="476250" y="369665"/>
                  <a:pt x="476250" y="238125"/>
                </a:cubicBezTo>
                <a:cubicBezTo>
                  <a:pt x="476250" y="106585"/>
                  <a:pt x="369665" y="0"/>
                  <a:pt x="238125" y="0"/>
                </a:cubicBezTo>
                <a:close/>
                <a:moveTo>
                  <a:pt x="238125" y="419100"/>
                </a:moveTo>
                <a:cubicBezTo>
                  <a:pt x="138303" y="419100"/>
                  <a:pt x="57150" y="337947"/>
                  <a:pt x="57150" y="238125"/>
                </a:cubicBezTo>
                <a:cubicBezTo>
                  <a:pt x="57150" y="138303"/>
                  <a:pt x="138303" y="57150"/>
                  <a:pt x="238125" y="57150"/>
                </a:cubicBezTo>
                <a:cubicBezTo>
                  <a:pt x="337947" y="57150"/>
                  <a:pt x="419100" y="138303"/>
                  <a:pt x="419100" y="238125"/>
                </a:cubicBezTo>
                <a:cubicBezTo>
                  <a:pt x="419100" y="337947"/>
                  <a:pt x="337947" y="419100"/>
                  <a:pt x="238125" y="419100"/>
                </a:cubicBezTo>
                <a:close/>
                <a:moveTo>
                  <a:pt x="202787" y="266510"/>
                </a:moveTo>
                <a:lnTo>
                  <a:pt x="165545" y="224504"/>
                </a:lnTo>
                <a:lnTo>
                  <a:pt x="122777" y="262414"/>
                </a:lnTo>
                <a:lnTo>
                  <a:pt x="203930" y="353949"/>
                </a:lnTo>
                <a:lnTo>
                  <a:pt x="353854" y="175546"/>
                </a:lnTo>
                <a:lnTo>
                  <a:pt x="310134" y="138779"/>
                </a:lnTo>
                <a:lnTo>
                  <a:pt x="202787" y="26651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5" name="Freeform: Shape 17">
            <a:extLst>
              <a:ext uri="{FF2B5EF4-FFF2-40B4-BE49-F238E27FC236}">
                <a16:creationId xmlns:a16="http://schemas.microsoft.com/office/drawing/2014/main" id="{BCE4F60C-5882-1F94-73C6-D4D0C3FDE4A6}"/>
              </a:ext>
            </a:extLst>
          </p:cNvPr>
          <p:cNvSpPr/>
          <p:nvPr userDrawn="1"/>
        </p:nvSpPr>
        <p:spPr>
          <a:xfrm>
            <a:off x="5739592" y="3568351"/>
            <a:ext cx="474440" cy="306911"/>
          </a:xfrm>
          <a:custGeom>
            <a:avLst/>
            <a:gdLst>
              <a:gd name="connsiteX0" fmla="*/ 237363 w 474440"/>
              <a:gd name="connsiteY0" fmla="*/ 98600 h 306911"/>
              <a:gd name="connsiteX1" fmla="*/ 182499 w 474440"/>
              <a:gd name="connsiteY1" fmla="*/ 153463 h 306911"/>
              <a:gd name="connsiteX2" fmla="*/ 292227 w 474440"/>
              <a:gd name="connsiteY2" fmla="*/ 153463 h 306911"/>
              <a:gd name="connsiteX3" fmla="*/ 237363 w 474440"/>
              <a:gd name="connsiteY3" fmla="*/ 98600 h 306911"/>
              <a:gd name="connsiteX4" fmla="*/ 236982 w 474440"/>
              <a:gd name="connsiteY4" fmla="*/ 16 h 306911"/>
              <a:gd name="connsiteX5" fmla="*/ 0 w 474440"/>
              <a:gd name="connsiteY5" fmla="*/ 153463 h 306911"/>
              <a:gd name="connsiteX6" fmla="*/ 236982 w 474440"/>
              <a:gd name="connsiteY6" fmla="*/ 306911 h 306911"/>
              <a:gd name="connsiteX7" fmla="*/ 474440 w 474440"/>
              <a:gd name="connsiteY7" fmla="*/ 153463 h 306911"/>
              <a:gd name="connsiteX8" fmla="*/ 236982 w 474440"/>
              <a:gd name="connsiteY8" fmla="*/ 16 h 306911"/>
              <a:gd name="connsiteX9" fmla="*/ 239268 w 474440"/>
              <a:gd name="connsiteY9" fmla="*/ 249475 h 306911"/>
              <a:gd name="connsiteX10" fmla="*/ 74104 w 474440"/>
              <a:gd name="connsiteY10" fmla="*/ 153273 h 306911"/>
              <a:gd name="connsiteX11" fmla="*/ 400907 w 474440"/>
              <a:gd name="connsiteY11" fmla="*/ 153368 h 306911"/>
              <a:gd name="connsiteX12" fmla="*/ 239268 w 474440"/>
              <a:gd name="connsiteY12" fmla="*/ 249475 h 30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440" h="306911">
                <a:moveTo>
                  <a:pt x="237363" y="98600"/>
                </a:moveTo>
                <a:cubicBezTo>
                  <a:pt x="207073" y="98600"/>
                  <a:pt x="182499" y="123174"/>
                  <a:pt x="182499" y="153463"/>
                </a:cubicBezTo>
                <a:cubicBezTo>
                  <a:pt x="184975" y="226139"/>
                  <a:pt x="289750" y="226044"/>
                  <a:pt x="292227" y="153463"/>
                </a:cubicBezTo>
                <a:cubicBezTo>
                  <a:pt x="292227" y="123174"/>
                  <a:pt x="267652" y="98600"/>
                  <a:pt x="237363" y="98600"/>
                </a:cubicBezTo>
                <a:close/>
                <a:moveTo>
                  <a:pt x="236982" y="16"/>
                </a:moveTo>
                <a:cubicBezTo>
                  <a:pt x="109156" y="1825"/>
                  <a:pt x="0" y="153463"/>
                  <a:pt x="0" y="153463"/>
                </a:cubicBezTo>
                <a:cubicBezTo>
                  <a:pt x="0" y="153463"/>
                  <a:pt x="103537" y="302911"/>
                  <a:pt x="236982" y="306911"/>
                </a:cubicBezTo>
                <a:cubicBezTo>
                  <a:pt x="371284" y="305292"/>
                  <a:pt x="474440" y="153463"/>
                  <a:pt x="474440" y="153463"/>
                </a:cubicBezTo>
                <a:cubicBezTo>
                  <a:pt x="474440" y="153463"/>
                  <a:pt x="364046" y="-1794"/>
                  <a:pt x="236982" y="16"/>
                </a:cubicBezTo>
                <a:close/>
                <a:moveTo>
                  <a:pt x="239268" y="249475"/>
                </a:moveTo>
                <a:cubicBezTo>
                  <a:pt x="171640" y="249475"/>
                  <a:pt x="103632" y="185182"/>
                  <a:pt x="74104" y="153273"/>
                </a:cubicBezTo>
                <a:cubicBezTo>
                  <a:pt x="195739" y="25543"/>
                  <a:pt x="285559" y="27829"/>
                  <a:pt x="400907" y="153368"/>
                </a:cubicBezTo>
                <a:cubicBezTo>
                  <a:pt x="372142" y="185182"/>
                  <a:pt x="305848" y="249475"/>
                  <a:pt x="239268" y="249475"/>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6" name="Freeform: Shape 16">
            <a:extLst>
              <a:ext uri="{FF2B5EF4-FFF2-40B4-BE49-F238E27FC236}">
                <a16:creationId xmlns:a16="http://schemas.microsoft.com/office/drawing/2014/main" id="{96CE84EF-2118-A062-594D-87F6D3FF15EA}"/>
              </a:ext>
            </a:extLst>
          </p:cNvPr>
          <p:cNvSpPr/>
          <p:nvPr userDrawn="1"/>
        </p:nvSpPr>
        <p:spPr>
          <a:xfrm>
            <a:off x="4148107" y="3398917"/>
            <a:ext cx="476250" cy="476345"/>
          </a:xfrm>
          <a:custGeom>
            <a:avLst/>
            <a:gdLst>
              <a:gd name="connsiteX0" fmla="*/ 366713 w 476250"/>
              <a:gd name="connsiteY0" fmla="*/ 0 h 476345"/>
              <a:gd name="connsiteX1" fmla="*/ 282892 w 476250"/>
              <a:gd name="connsiteY1" fmla="*/ 83820 h 476345"/>
              <a:gd name="connsiteX2" fmla="*/ 282892 w 476250"/>
              <a:gd name="connsiteY2" fmla="*/ 153257 h 476345"/>
              <a:gd name="connsiteX3" fmla="*/ 218789 w 476250"/>
              <a:gd name="connsiteY3" fmla="*/ 153257 h 476345"/>
              <a:gd name="connsiteX4" fmla="*/ 134969 w 476250"/>
              <a:gd name="connsiteY4" fmla="*/ 237077 h 476345"/>
              <a:gd name="connsiteX5" fmla="*/ 134969 w 476250"/>
              <a:gd name="connsiteY5" fmla="*/ 271558 h 476345"/>
              <a:gd name="connsiteX6" fmla="*/ 83820 w 476250"/>
              <a:gd name="connsiteY6" fmla="*/ 271558 h 476345"/>
              <a:gd name="connsiteX7" fmla="*/ 0 w 476250"/>
              <a:gd name="connsiteY7" fmla="*/ 355378 h 476345"/>
              <a:gd name="connsiteX8" fmla="*/ 0 w 476250"/>
              <a:gd name="connsiteY8" fmla="*/ 476345 h 476345"/>
              <a:gd name="connsiteX9" fmla="*/ 476250 w 476250"/>
              <a:gd name="connsiteY9" fmla="*/ 476345 h 476345"/>
              <a:gd name="connsiteX10" fmla="*/ 476250 w 476250"/>
              <a:gd name="connsiteY10" fmla="*/ 95 h 476345"/>
              <a:gd name="connsiteX11" fmla="*/ 366617 w 476250"/>
              <a:gd name="connsiteY11" fmla="*/ 95 h 476345"/>
              <a:gd name="connsiteX12" fmla="*/ 134779 w 476250"/>
              <a:gd name="connsiteY12" fmla="*/ 419100 h 476345"/>
              <a:gd name="connsiteX13" fmla="*/ 57245 w 476250"/>
              <a:gd name="connsiteY13" fmla="*/ 419100 h 476345"/>
              <a:gd name="connsiteX14" fmla="*/ 57245 w 476250"/>
              <a:gd name="connsiteY14" fmla="*/ 355283 h 476345"/>
              <a:gd name="connsiteX15" fmla="*/ 83915 w 476250"/>
              <a:gd name="connsiteY15" fmla="*/ 328613 h 476345"/>
              <a:gd name="connsiteX16" fmla="*/ 134779 w 476250"/>
              <a:gd name="connsiteY16" fmla="*/ 328613 h 476345"/>
              <a:gd name="connsiteX17" fmla="*/ 134779 w 476250"/>
              <a:gd name="connsiteY17" fmla="*/ 419100 h 476345"/>
              <a:gd name="connsiteX18" fmla="*/ 282607 w 476250"/>
              <a:gd name="connsiteY18" fmla="*/ 419100 h 476345"/>
              <a:gd name="connsiteX19" fmla="*/ 192119 w 476250"/>
              <a:gd name="connsiteY19" fmla="*/ 419100 h 476345"/>
              <a:gd name="connsiteX20" fmla="*/ 192119 w 476250"/>
              <a:gd name="connsiteY20" fmla="*/ 236982 h 476345"/>
              <a:gd name="connsiteX21" fmla="*/ 218789 w 476250"/>
              <a:gd name="connsiteY21" fmla="*/ 210312 h 476345"/>
              <a:gd name="connsiteX22" fmla="*/ 282607 w 476250"/>
              <a:gd name="connsiteY22" fmla="*/ 210312 h 476345"/>
              <a:gd name="connsiteX23" fmla="*/ 282607 w 476250"/>
              <a:gd name="connsiteY23" fmla="*/ 419100 h 476345"/>
              <a:gd name="connsiteX24" fmla="*/ 419100 w 476250"/>
              <a:gd name="connsiteY24" fmla="*/ 419100 h 476345"/>
              <a:gd name="connsiteX25" fmla="*/ 340042 w 476250"/>
              <a:gd name="connsiteY25" fmla="*/ 419100 h 476345"/>
              <a:gd name="connsiteX26" fmla="*/ 340042 w 476250"/>
              <a:gd name="connsiteY26" fmla="*/ 83820 h 476345"/>
              <a:gd name="connsiteX27" fmla="*/ 366713 w 476250"/>
              <a:gd name="connsiteY27" fmla="*/ 57150 h 476345"/>
              <a:gd name="connsiteX28" fmla="*/ 419195 w 476250"/>
              <a:gd name="connsiteY28" fmla="*/ 57150 h 476345"/>
              <a:gd name="connsiteX29" fmla="*/ 419195 w 476250"/>
              <a:gd name="connsiteY29" fmla="*/ 419100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6250" h="476345">
                <a:moveTo>
                  <a:pt x="366713" y="0"/>
                </a:moveTo>
                <a:cubicBezTo>
                  <a:pt x="320421" y="0"/>
                  <a:pt x="282892" y="37529"/>
                  <a:pt x="282892" y="83820"/>
                </a:cubicBezTo>
                <a:lnTo>
                  <a:pt x="282892" y="153257"/>
                </a:lnTo>
                <a:lnTo>
                  <a:pt x="218789" y="153257"/>
                </a:lnTo>
                <a:cubicBezTo>
                  <a:pt x="172498" y="153257"/>
                  <a:pt x="134969" y="190786"/>
                  <a:pt x="134969" y="237077"/>
                </a:cubicBezTo>
                <a:lnTo>
                  <a:pt x="134969" y="271558"/>
                </a:lnTo>
                <a:lnTo>
                  <a:pt x="83820" y="271558"/>
                </a:lnTo>
                <a:cubicBezTo>
                  <a:pt x="37529" y="271558"/>
                  <a:pt x="0" y="309086"/>
                  <a:pt x="0" y="355378"/>
                </a:cubicBezTo>
                <a:lnTo>
                  <a:pt x="0" y="476345"/>
                </a:lnTo>
                <a:lnTo>
                  <a:pt x="476250" y="476345"/>
                </a:lnTo>
                <a:lnTo>
                  <a:pt x="476250" y="95"/>
                </a:lnTo>
                <a:lnTo>
                  <a:pt x="366617" y="95"/>
                </a:lnTo>
                <a:close/>
                <a:moveTo>
                  <a:pt x="134779" y="419100"/>
                </a:moveTo>
                <a:lnTo>
                  <a:pt x="57245" y="419100"/>
                </a:lnTo>
                <a:lnTo>
                  <a:pt x="57245" y="355283"/>
                </a:lnTo>
                <a:cubicBezTo>
                  <a:pt x="57245" y="340614"/>
                  <a:pt x="69151" y="328613"/>
                  <a:pt x="83915" y="328613"/>
                </a:cubicBezTo>
                <a:lnTo>
                  <a:pt x="134779" y="328613"/>
                </a:lnTo>
                <a:lnTo>
                  <a:pt x="134779" y="419100"/>
                </a:lnTo>
                <a:close/>
                <a:moveTo>
                  <a:pt x="282607" y="419100"/>
                </a:moveTo>
                <a:lnTo>
                  <a:pt x="192119" y="419100"/>
                </a:lnTo>
                <a:lnTo>
                  <a:pt x="192119" y="236982"/>
                </a:lnTo>
                <a:cubicBezTo>
                  <a:pt x="192119" y="222313"/>
                  <a:pt x="204025" y="210312"/>
                  <a:pt x="218789" y="210312"/>
                </a:cubicBezTo>
                <a:lnTo>
                  <a:pt x="282607" y="210312"/>
                </a:lnTo>
                <a:lnTo>
                  <a:pt x="282607" y="419100"/>
                </a:lnTo>
                <a:close/>
                <a:moveTo>
                  <a:pt x="419100" y="419100"/>
                </a:moveTo>
                <a:lnTo>
                  <a:pt x="340042" y="419100"/>
                </a:lnTo>
                <a:lnTo>
                  <a:pt x="340042" y="83820"/>
                </a:lnTo>
                <a:cubicBezTo>
                  <a:pt x="340042" y="69152"/>
                  <a:pt x="351949" y="57150"/>
                  <a:pt x="366713" y="57150"/>
                </a:cubicBezTo>
                <a:lnTo>
                  <a:pt x="419195" y="57150"/>
                </a:lnTo>
                <a:lnTo>
                  <a:pt x="419195" y="41910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7" name="Freeform: Shape 15">
            <a:extLst>
              <a:ext uri="{FF2B5EF4-FFF2-40B4-BE49-F238E27FC236}">
                <a16:creationId xmlns:a16="http://schemas.microsoft.com/office/drawing/2014/main" id="{8359C1C0-BD16-CC39-EB89-95CEF74B466A}"/>
              </a:ext>
            </a:extLst>
          </p:cNvPr>
          <p:cNvSpPr/>
          <p:nvPr userDrawn="1"/>
        </p:nvSpPr>
        <p:spPr>
          <a:xfrm>
            <a:off x="2686063" y="3399012"/>
            <a:ext cx="303085" cy="476250"/>
          </a:xfrm>
          <a:custGeom>
            <a:avLst/>
            <a:gdLst>
              <a:gd name="connsiteX0" fmla="*/ 208788 w 303085"/>
              <a:gd name="connsiteY0" fmla="*/ 0 h 476250"/>
              <a:gd name="connsiteX1" fmla="*/ 0 w 303085"/>
              <a:gd name="connsiteY1" fmla="*/ 0 h 476250"/>
              <a:gd name="connsiteX2" fmla="*/ 0 w 303085"/>
              <a:gd name="connsiteY2" fmla="*/ 476250 h 476250"/>
              <a:gd name="connsiteX3" fmla="*/ 303086 w 303085"/>
              <a:gd name="connsiteY3" fmla="*/ 476250 h 476250"/>
              <a:gd name="connsiteX4" fmla="*/ 303086 w 303085"/>
              <a:gd name="connsiteY4" fmla="*/ 94202 h 476250"/>
              <a:gd name="connsiteX5" fmla="*/ 208883 w 303085"/>
              <a:gd name="connsiteY5" fmla="*/ 0 h 476250"/>
              <a:gd name="connsiteX6" fmla="*/ 245840 w 303085"/>
              <a:gd name="connsiteY6" fmla="*/ 419100 h 476250"/>
              <a:gd name="connsiteX7" fmla="*/ 57055 w 303085"/>
              <a:gd name="connsiteY7" fmla="*/ 419100 h 476250"/>
              <a:gd name="connsiteX8" fmla="*/ 57055 w 303085"/>
              <a:gd name="connsiteY8" fmla="*/ 57150 h 476250"/>
              <a:gd name="connsiteX9" fmla="*/ 208693 w 303085"/>
              <a:gd name="connsiteY9" fmla="*/ 57150 h 476250"/>
              <a:gd name="connsiteX10" fmla="*/ 245745 w 303085"/>
              <a:gd name="connsiteY10" fmla="*/ 94202 h 476250"/>
              <a:gd name="connsiteX11" fmla="*/ 245745 w 303085"/>
              <a:gd name="connsiteY11" fmla="*/ 419100 h 476250"/>
              <a:gd name="connsiteX12" fmla="*/ 151447 w 303085"/>
              <a:gd name="connsiteY12" fmla="*/ 329946 h 476250"/>
              <a:gd name="connsiteX13" fmla="*/ 123063 w 303085"/>
              <a:gd name="connsiteY13" fmla="*/ 358330 h 476250"/>
              <a:gd name="connsiteX14" fmla="*/ 151447 w 303085"/>
              <a:gd name="connsiteY14" fmla="*/ 386715 h 476250"/>
              <a:gd name="connsiteX15" fmla="*/ 179832 w 303085"/>
              <a:gd name="connsiteY15" fmla="*/ 358330 h 476250"/>
              <a:gd name="connsiteX16" fmla="*/ 151447 w 303085"/>
              <a:gd name="connsiteY16" fmla="*/ 32994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085" h="476250">
                <a:moveTo>
                  <a:pt x="208788" y="0"/>
                </a:moveTo>
                <a:lnTo>
                  <a:pt x="0" y="0"/>
                </a:lnTo>
                <a:lnTo>
                  <a:pt x="0" y="476250"/>
                </a:lnTo>
                <a:lnTo>
                  <a:pt x="303086" y="476250"/>
                </a:lnTo>
                <a:lnTo>
                  <a:pt x="303086" y="94202"/>
                </a:lnTo>
                <a:cubicBezTo>
                  <a:pt x="303086" y="42196"/>
                  <a:pt x="260890" y="0"/>
                  <a:pt x="208883" y="0"/>
                </a:cubicBezTo>
                <a:close/>
                <a:moveTo>
                  <a:pt x="245840" y="419100"/>
                </a:moveTo>
                <a:lnTo>
                  <a:pt x="57055" y="419100"/>
                </a:lnTo>
                <a:lnTo>
                  <a:pt x="57055" y="57150"/>
                </a:lnTo>
                <a:lnTo>
                  <a:pt x="208693" y="57150"/>
                </a:lnTo>
                <a:cubicBezTo>
                  <a:pt x="229171" y="57150"/>
                  <a:pt x="245745" y="73819"/>
                  <a:pt x="245745" y="94202"/>
                </a:cubicBezTo>
                <a:lnTo>
                  <a:pt x="245745" y="419100"/>
                </a:lnTo>
                <a:close/>
                <a:moveTo>
                  <a:pt x="151447" y="329946"/>
                </a:moveTo>
                <a:cubicBezTo>
                  <a:pt x="135826" y="329946"/>
                  <a:pt x="123063" y="342614"/>
                  <a:pt x="123063" y="358330"/>
                </a:cubicBezTo>
                <a:cubicBezTo>
                  <a:pt x="123063" y="374047"/>
                  <a:pt x="135731" y="386715"/>
                  <a:pt x="151447" y="386715"/>
                </a:cubicBezTo>
                <a:cubicBezTo>
                  <a:pt x="167164" y="386715"/>
                  <a:pt x="179832" y="374047"/>
                  <a:pt x="179832" y="358330"/>
                </a:cubicBezTo>
                <a:cubicBezTo>
                  <a:pt x="179832" y="342614"/>
                  <a:pt x="167164" y="329946"/>
                  <a:pt x="151447" y="329946"/>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68" name="Freeform: Shape 14">
            <a:extLst>
              <a:ext uri="{FF2B5EF4-FFF2-40B4-BE49-F238E27FC236}">
                <a16:creationId xmlns:a16="http://schemas.microsoft.com/office/drawing/2014/main" id="{18DADDDC-2528-366C-F4BB-2D795B9D69D9}"/>
              </a:ext>
            </a:extLst>
          </p:cNvPr>
          <p:cNvSpPr/>
          <p:nvPr userDrawn="1"/>
        </p:nvSpPr>
        <p:spPr>
          <a:xfrm>
            <a:off x="1019842" y="3442351"/>
            <a:ext cx="476250" cy="432911"/>
          </a:xfrm>
          <a:custGeom>
            <a:avLst/>
            <a:gdLst>
              <a:gd name="connsiteX0" fmla="*/ 476250 w 476250"/>
              <a:gd name="connsiteY0" fmla="*/ 338709 h 432911"/>
              <a:gd name="connsiteX1" fmla="*/ 476250 w 476250"/>
              <a:gd name="connsiteY1" fmla="*/ 0 h 432911"/>
              <a:gd name="connsiteX2" fmla="*/ 147352 w 476250"/>
              <a:gd name="connsiteY2" fmla="*/ 0 h 432911"/>
              <a:gd name="connsiteX3" fmla="*/ 0 w 476250"/>
              <a:gd name="connsiteY3" fmla="*/ 147352 h 432911"/>
              <a:gd name="connsiteX4" fmla="*/ 0 w 476250"/>
              <a:gd name="connsiteY4" fmla="*/ 338709 h 432911"/>
              <a:gd name="connsiteX5" fmla="*/ 209550 w 476250"/>
              <a:gd name="connsiteY5" fmla="*/ 338709 h 432911"/>
              <a:gd name="connsiteX6" fmla="*/ 209550 w 476250"/>
              <a:gd name="connsiteY6" fmla="*/ 375761 h 432911"/>
              <a:gd name="connsiteX7" fmla="*/ 122111 w 476250"/>
              <a:gd name="connsiteY7" fmla="*/ 375761 h 432911"/>
              <a:gd name="connsiteX8" fmla="*/ 122111 w 476250"/>
              <a:gd name="connsiteY8" fmla="*/ 432911 h 432911"/>
              <a:gd name="connsiteX9" fmla="*/ 354140 w 476250"/>
              <a:gd name="connsiteY9" fmla="*/ 432911 h 432911"/>
              <a:gd name="connsiteX10" fmla="*/ 354140 w 476250"/>
              <a:gd name="connsiteY10" fmla="*/ 375761 h 432911"/>
              <a:gd name="connsiteX11" fmla="*/ 266700 w 476250"/>
              <a:gd name="connsiteY11" fmla="*/ 375761 h 432911"/>
              <a:gd name="connsiteX12" fmla="*/ 266700 w 476250"/>
              <a:gd name="connsiteY12" fmla="*/ 338709 h 432911"/>
              <a:gd name="connsiteX13" fmla="*/ 476250 w 476250"/>
              <a:gd name="connsiteY13" fmla="*/ 338709 h 432911"/>
              <a:gd name="connsiteX14" fmla="*/ 57150 w 476250"/>
              <a:gd name="connsiteY14" fmla="*/ 281559 h 432911"/>
              <a:gd name="connsiteX15" fmla="*/ 57150 w 476250"/>
              <a:gd name="connsiteY15" fmla="*/ 147352 h 432911"/>
              <a:gd name="connsiteX16" fmla="*/ 147352 w 476250"/>
              <a:gd name="connsiteY16" fmla="*/ 57150 h 432911"/>
              <a:gd name="connsiteX17" fmla="*/ 419100 w 476250"/>
              <a:gd name="connsiteY17" fmla="*/ 57150 h 432911"/>
              <a:gd name="connsiteX18" fmla="*/ 419100 w 476250"/>
              <a:gd name="connsiteY18" fmla="*/ 281559 h 432911"/>
              <a:gd name="connsiteX19" fmla="*/ 57150 w 476250"/>
              <a:gd name="connsiteY19" fmla="*/ 281559 h 432911"/>
              <a:gd name="connsiteX20" fmla="*/ 296323 w 476250"/>
              <a:gd name="connsiteY20" fmla="*/ 140018 h 432911"/>
              <a:gd name="connsiteX21" fmla="*/ 308896 w 476250"/>
              <a:gd name="connsiteY21" fmla="*/ 127445 h 432911"/>
              <a:gd name="connsiteX22" fmla="*/ 281940 w 476250"/>
              <a:gd name="connsiteY22" fmla="*/ 100489 h 432911"/>
              <a:gd name="connsiteX23" fmla="*/ 269367 w 476250"/>
              <a:gd name="connsiteY23" fmla="*/ 113062 h 432911"/>
              <a:gd name="connsiteX24" fmla="*/ 257080 w 476250"/>
              <a:gd name="connsiteY24" fmla="*/ 108014 h 432911"/>
              <a:gd name="connsiteX25" fmla="*/ 257080 w 476250"/>
              <a:gd name="connsiteY25" fmla="*/ 90202 h 432911"/>
              <a:gd name="connsiteX26" fmla="*/ 218980 w 476250"/>
              <a:gd name="connsiteY26" fmla="*/ 90202 h 432911"/>
              <a:gd name="connsiteX27" fmla="*/ 218980 w 476250"/>
              <a:gd name="connsiteY27" fmla="*/ 108014 h 432911"/>
              <a:gd name="connsiteX28" fmla="*/ 206693 w 476250"/>
              <a:gd name="connsiteY28" fmla="*/ 113062 h 432911"/>
              <a:gd name="connsiteX29" fmla="*/ 194119 w 476250"/>
              <a:gd name="connsiteY29" fmla="*/ 100489 h 432911"/>
              <a:gd name="connsiteX30" fmla="*/ 167164 w 476250"/>
              <a:gd name="connsiteY30" fmla="*/ 127445 h 432911"/>
              <a:gd name="connsiteX31" fmla="*/ 179737 w 476250"/>
              <a:gd name="connsiteY31" fmla="*/ 140018 h 432911"/>
              <a:gd name="connsiteX32" fmla="*/ 174689 w 476250"/>
              <a:gd name="connsiteY32" fmla="*/ 152305 h 432911"/>
              <a:gd name="connsiteX33" fmla="*/ 156877 w 476250"/>
              <a:gd name="connsiteY33" fmla="*/ 152305 h 432911"/>
              <a:gd name="connsiteX34" fmla="*/ 156877 w 476250"/>
              <a:gd name="connsiteY34" fmla="*/ 190405 h 432911"/>
              <a:gd name="connsiteX35" fmla="*/ 174689 w 476250"/>
              <a:gd name="connsiteY35" fmla="*/ 190405 h 432911"/>
              <a:gd name="connsiteX36" fmla="*/ 179737 w 476250"/>
              <a:gd name="connsiteY36" fmla="*/ 202692 h 432911"/>
              <a:gd name="connsiteX37" fmla="*/ 167164 w 476250"/>
              <a:gd name="connsiteY37" fmla="*/ 215265 h 432911"/>
              <a:gd name="connsiteX38" fmla="*/ 194119 w 476250"/>
              <a:gd name="connsiteY38" fmla="*/ 242221 h 432911"/>
              <a:gd name="connsiteX39" fmla="*/ 206693 w 476250"/>
              <a:gd name="connsiteY39" fmla="*/ 229648 h 432911"/>
              <a:gd name="connsiteX40" fmla="*/ 218980 w 476250"/>
              <a:gd name="connsiteY40" fmla="*/ 234696 h 432911"/>
              <a:gd name="connsiteX41" fmla="*/ 218980 w 476250"/>
              <a:gd name="connsiteY41" fmla="*/ 252508 h 432911"/>
              <a:gd name="connsiteX42" fmla="*/ 257080 w 476250"/>
              <a:gd name="connsiteY42" fmla="*/ 252508 h 432911"/>
              <a:gd name="connsiteX43" fmla="*/ 257080 w 476250"/>
              <a:gd name="connsiteY43" fmla="*/ 234696 h 432911"/>
              <a:gd name="connsiteX44" fmla="*/ 269367 w 476250"/>
              <a:gd name="connsiteY44" fmla="*/ 229648 h 432911"/>
              <a:gd name="connsiteX45" fmla="*/ 281940 w 476250"/>
              <a:gd name="connsiteY45" fmla="*/ 242221 h 432911"/>
              <a:gd name="connsiteX46" fmla="*/ 308896 w 476250"/>
              <a:gd name="connsiteY46" fmla="*/ 215265 h 432911"/>
              <a:gd name="connsiteX47" fmla="*/ 296323 w 476250"/>
              <a:gd name="connsiteY47" fmla="*/ 202692 h 432911"/>
              <a:gd name="connsiteX48" fmla="*/ 301371 w 476250"/>
              <a:gd name="connsiteY48" fmla="*/ 190405 h 432911"/>
              <a:gd name="connsiteX49" fmla="*/ 319183 w 476250"/>
              <a:gd name="connsiteY49" fmla="*/ 190405 h 432911"/>
              <a:gd name="connsiteX50" fmla="*/ 319183 w 476250"/>
              <a:gd name="connsiteY50" fmla="*/ 152305 h 432911"/>
              <a:gd name="connsiteX51" fmla="*/ 301371 w 476250"/>
              <a:gd name="connsiteY51" fmla="*/ 152305 h 432911"/>
              <a:gd name="connsiteX52" fmla="*/ 296323 w 476250"/>
              <a:gd name="connsiteY52" fmla="*/ 140018 h 432911"/>
              <a:gd name="connsiteX53" fmla="*/ 238125 w 476250"/>
              <a:gd name="connsiteY53" fmla="*/ 199358 h 432911"/>
              <a:gd name="connsiteX54" fmla="*/ 210122 w 476250"/>
              <a:gd name="connsiteY54" fmla="*/ 171355 h 432911"/>
              <a:gd name="connsiteX55" fmla="*/ 238125 w 476250"/>
              <a:gd name="connsiteY55" fmla="*/ 143351 h 432911"/>
              <a:gd name="connsiteX56" fmla="*/ 266129 w 476250"/>
              <a:gd name="connsiteY56" fmla="*/ 171355 h 432911"/>
              <a:gd name="connsiteX57" fmla="*/ 238125 w 476250"/>
              <a:gd name="connsiteY57" fmla="*/ 199358 h 43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76250" h="432911">
                <a:moveTo>
                  <a:pt x="476250" y="338709"/>
                </a:moveTo>
                <a:lnTo>
                  <a:pt x="476250" y="0"/>
                </a:lnTo>
                <a:lnTo>
                  <a:pt x="147352" y="0"/>
                </a:lnTo>
                <a:cubicBezTo>
                  <a:pt x="66008" y="0"/>
                  <a:pt x="0" y="66008"/>
                  <a:pt x="0" y="147352"/>
                </a:cubicBezTo>
                <a:lnTo>
                  <a:pt x="0" y="338709"/>
                </a:lnTo>
                <a:lnTo>
                  <a:pt x="209550" y="338709"/>
                </a:lnTo>
                <a:lnTo>
                  <a:pt x="209550" y="375761"/>
                </a:lnTo>
                <a:lnTo>
                  <a:pt x="122111" y="375761"/>
                </a:lnTo>
                <a:lnTo>
                  <a:pt x="122111" y="432911"/>
                </a:lnTo>
                <a:lnTo>
                  <a:pt x="354140" y="432911"/>
                </a:lnTo>
                <a:lnTo>
                  <a:pt x="354140" y="375761"/>
                </a:lnTo>
                <a:lnTo>
                  <a:pt x="266700" y="375761"/>
                </a:lnTo>
                <a:lnTo>
                  <a:pt x="266700" y="338709"/>
                </a:lnTo>
                <a:lnTo>
                  <a:pt x="476250" y="338709"/>
                </a:lnTo>
                <a:close/>
                <a:moveTo>
                  <a:pt x="57150" y="281559"/>
                </a:moveTo>
                <a:lnTo>
                  <a:pt x="57150" y="147352"/>
                </a:lnTo>
                <a:cubicBezTo>
                  <a:pt x="57150" y="97631"/>
                  <a:pt x="97631" y="57150"/>
                  <a:pt x="147352" y="57150"/>
                </a:cubicBezTo>
                <a:lnTo>
                  <a:pt x="419100" y="57150"/>
                </a:lnTo>
                <a:lnTo>
                  <a:pt x="419100" y="281559"/>
                </a:lnTo>
                <a:lnTo>
                  <a:pt x="57150" y="281559"/>
                </a:lnTo>
                <a:close/>
                <a:moveTo>
                  <a:pt x="296323" y="140018"/>
                </a:moveTo>
                <a:lnTo>
                  <a:pt x="308896" y="127445"/>
                </a:lnTo>
                <a:lnTo>
                  <a:pt x="281940" y="100489"/>
                </a:lnTo>
                <a:lnTo>
                  <a:pt x="269367" y="113062"/>
                </a:lnTo>
                <a:cubicBezTo>
                  <a:pt x="265462" y="110966"/>
                  <a:pt x="261366" y="109252"/>
                  <a:pt x="257080" y="108014"/>
                </a:cubicBezTo>
                <a:lnTo>
                  <a:pt x="257080" y="90202"/>
                </a:lnTo>
                <a:lnTo>
                  <a:pt x="218980" y="90202"/>
                </a:lnTo>
                <a:lnTo>
                  <a:pt x="218980" y="108014"/>
                </a:lnTo>
                <a:cubicBezTo>
                  <a:pt x="214694" y="109347"/>
                  <a:pt x="210598" y="110966"/>
                  <a:pt x="206693" y="113062"/>
                </a:cubicBezTo>
                <a:lnTo>
                  <a:pt x="194119" y="100489"/>
                </a:lnTo>
                <a:lnTo>
                  <a:pt x="167164" y="127445"/>
                </a:lnTo>
                <a:lnTo>
                  <a:pt x="179737" y="140018"/>
                </a:lnTo>
                <a:cubicBezTo>
                  <a:pt x="177641" y="143923"/>
                  <a:pt x="175927" y="148019"/>
                  <a:pt x="174689" y="152305"/>
                </a:cubicBezTo>
                <a:lnTo>
                  <a:pt x="156877" y="152305"/>
                </a:lnTo>
                <a:lnTo>
                  <a:pt x="156877" y="190405"/>
                </a:lnTo>
                <a:lnTo>
                  <a:pt x="174689" y="190405"/>
                </a:lnTo>
                <a:cubicBezTo>
                  <a:pt x="176022" y="194691"/>
                  <a:pt x="177641" y="198787"/>
                  <a:pt x="179737" y="202692"/>
                </a:cubicBezTo>
                <a:lnTo>
                  <a:pt x="167164" y="215265"/>
                </a:lnTo>
                <a:lnTo>
                  <a:pt x="194119" y="242221"/>
                </a:lnTo>
                <a:lnTo>
                  <a:pt x="206693" y="229648"/>
                </a:lnTo>
                <a:cubicBezTo>
                  <a:pt x="210598" y="231743"/>
                  <a:pt x="214694" y="233458"/>
                  <a:pt x="218980" y="234696"/>
                </a:cubicBezTo>
                <a:lnTo>
                  <a:pt x="218980" y="252508"/>
                </a:lnTo>
                <a:lnTo>
                  <a:pt x="257080" y="252508"/>
                </a:lnTo>
                <a:lnTo>
                  <a:pt x="257080" y="234696"/>
                </a:lnTo>
                <a:cubicBezTo>
                  <a:pt x="261366" y="233363"/>
                  <a:pt x="265462" y="231743"/>
                  <a:pt x="269367" y="229648"/>
                </a:cubicBezTo>
                <a:lnTo>
                  <a:pt x="281940" y="242221"/>
                </a:lnTo>
                <a:lnTo>
                  <a:pt x="308896" y="215265"/>
                </a:lnTo>
                <a:lnTo>
                  <a:pt x="296323" y="202692"/>
                </a:lnTo>
                <a:cubicBezTo>
                  <a:pt x="298418" y="198787"/>
                  <a:pt x="300133" y="194691"/>
                  <a:pt x="301371" y="190405"/>
                </a:cubicBezTo>
                <a:lnTo>
                  <a:pt x="319183" y="190405"/>
                </a:lnTo>
                <a:lnTo>
                  <a:pt x="319183" y="152305"/>
                </a:lnTo>
                <a:lnTo>
                  <a:pt x="301371" y="152305"/>
                </a:lnTo>
                <a:cubicBezTo>
                  <a:pt x="300038" y="148019"/>
                  <a:pt x="298418" y="143923"/>
                  <a:pt x="296323" y="140018"/>
                </a:cubicBezTo>
                <a:close/>
                <a:moveTo>
                  <a:pt x="238125" y="199358"/>
                </a:moveTo>
                <a:cubicBezTo>
                  <a:pt x="222694" y="199358"/>
                  <a:pt x="210122" y="186785"/>
                  <a:pt x="210122" y="171355"/>
                </a:cubicBezTo>
                <a:cubicBezTo>
                  <a:pt x="210122" y="155925"/>
                  <a:pt x="222694" y="143351"/>
                  <a:pt x="238125" y="143351"/>
                </a:cubicBezTo>
                <a:cubicBezTo>
                  <a:pt x="253556" y="143351"/>
                  <a:pt x="266129" y="155925"/>
                  <a:pt x="266129" y="171355"/>
                </a:cubicBezTo>
                <a:cubicBezTo>
                  <a:pt x="266129" y="186785"/>
                  <a:pt x="253556" y="199358"/>
                  <a:pt x="238125" y="199358"/>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0" name="Freeform: Shape 12">
            <a:extLst>
              <a:ext uri="{FF2B5EF4-FFF2-40B4-BE49-F238E27FC236}">
                <a16:creationId xmlns:a16="http://schemas.microsoft.com/office/drawing/2014/main" id="{76F8AF50-0350-EABF-8332-6099FFD94C3F}"/>
              </a:ext>
            </a:extLst>
          </p:cNvPr>
          <p:cNvSpPr/>
          <p:nvPr userDrawn="1"/>
        </p:nvSpPr>
        <p:spPr>
          <a:xfrm>
            <a:off x="10716185" y="4981960"/>
            <a:ext cx="477869" cy="408717"/>
          </a:xfrm>
          <a:custGeom>
            <a:avLst/>
            <a:gdLst>
              <a:gd name="connsiteX0" fmla="*/ 420624 w 477869"/>
              <a:gd name="connsiteY0" fmla="*/ 57245 h 408717"/>
              <a:gd name="connsiteX1" fmla="*/ 420624 w 477869"/>
              <a:gd name="connsiteY1" fmla="*/ 254222 h 408717"/>
              <a:gd name="connsiteX2" fmla="*/ 57150 w 477869"/>
              <a:gd name="connsiteY2" fmla="*/ 254222 h 408717"/>
              <a:gd name="connsiteX3" fmla="*/ 57150 w 477869"/>
              <a:gd name="connsiteY3" fmla="*/ 252222 h 408717"/>
              <a:gd name="connsiteX4" fmla="*/ 57150 w 477869"/>
              <a:gd name="connsiteY4" fmla="*/ 146399 h 408717"/>
              <a:gd name="connsiteX5" fmla="*/ 146399 w 477869"/>
              <a:gd name="connsiteY5" fmla="*/ 57150 h 408717"/>
              <a:gd name="connsiteX6" fmla="*/ 420719 w 477869"/>
              <a:gd name="connsiteY6" fmla="*/ 57150 h 408717"/>
              <a:gd name="connsiteX7" fmla="*/ 477869 w 477869"/>
              <a:gd name="connsiteY7" fmla="*/ 0 h 408717"/>
              <a:gd name="connsiteX8" fmla="*/ 146399 w 477869"/>
              <a:gd name="connsiteY8" fmla="*/ 0 h 408717"/>
              <a:gd name="connsiteX9" fmla="*/ 0 w 477869"/>
              <a:gd name="connsiteY9" fmla="*/ 146399 h 408717"/>
              <a:gd name="connsiteX10" fmla="*/ 0 w 477869"/>
              <a:gd name="connsiteY10" fmla="*/ 408718 h 408717"/>
              <a:gd name="connsiteX11" fmla="*/ 97346 w 477869"/>
              <a:gd name="connsiteY11" fmla="*/ 311372 h 408717"/>
              <a:gd name="connsiteX12" fmla="*/ 97250 w 477869"/>
              <a:gd name="connsiteY12" fmla="*/ 311372 h 408717"/>
              <a:gd name="connsiteX13" fmla="*/ 477869 w 477869"/>
              <a:gd name="connsiteY13" fmla="*/ 311372 h 408717"/>
              <a:gd name="connsiteX14" fmla="*/ 477869 w 477869"/>
              <a:gd name="connsiteY14" fmla="*/ 95 h 408717"/>
              <a:gd name="connsiteX15" fmla="*/ 477869 w 477869"/>
              <a:gd name="connsiteY15" fmla="*/ 95 h 40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869" h="408717">
                <a:moveTo>
                  <a:pt x="420624" y="57245"/>
                </a:moveTo>
                <a:lnTo>
                  <a:pt x="420624" y="254222"/>
                </a:lnTo>
                <a:lnTo>
                  <a:pt x="57150" y="254222"/>
                </a:lnTo>
                <a:cubicBezTo>
                  <a:pt x="57150" y="254222"/>
                  <a:pt x="57150" y="252222"/>
                  <a:pt x="57150" y="252222"/>
                </a:cubicBezTo>
                <a:lnTo>
                  <a:pt x="57150" y="146399"/>
                </a:lnTo>
                <a:cubicBezTo>
                  <a:pt x="57150" y="97155"/>
                  <a:pt x="97155" y="57150"/>
                  <a:pt x="146399" y="57150"/>
                </a:cubicBezTo>
                <a:lnTo>
                  <a:pt x="420719" y="57150"/>
                </a:lnTo>
                <a:moveTo>
                  <a:pt x="477869" y="0"/>
                </a:moveTo>
                <a:lnTo>
                  <a:pt x="146399" y="0"/>
                </a:lnTo>
                <a:cubicBezTo>
                  <a:pt x="65532" y="0"/>
                  <a:pt x="0" y="65532"/>
                  <a:pt x="0" y="146399"/>
                </a:cubicBezTo>
                <a:lnTo>
                  <a:pt x="0" y="408718"/>
                </a:lnTo>
                <a:lnTo>
                  <a:pt x="97346" y="311372"/>
                </a:lnTo>
                <a:lnTo>
                  <a:pt x="97250" y="311372"/>
                </a:lnTo>
                <a:cubicBezTo>
                  <a:pt x="97250" y="311372"/>
                  <a:pt x="477869" y="311372"/>
                  <a:pt x="477869" y="311372"/>
                </a:cubicBezTo>
                <a:lnTo>
                  <a:pt x="477869" y="95"/>
                </a:lnTo>
                <a:lnTo>
                  <a:pt x="477869" y="9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1" name="Freeform: Shape 11">
            <a:extLst>
              <a:ext uri="{FF2B5EF4-FFF2-40B4-BE49-F238E27FC236}">
                <a16:creationId xmlns:a16="http://schemas.microsoft.com/office/drawing/2014/main" id="{CAF790E8-FD92-9BD7-BC5F-C197F85DC9E2}"/>
              </a:ext>
            </a:extLst>
          </p:cNvPr>
          <p:cNvSpPr/>
          <p:nvPr userDrawn="1"/>
        </p:nvSpPr>
        <p:spPr>
          <a:xfrm>
            <a:off x="9052356" y="5121215"/>
            <a:ext cx="476250" cy="269462"/>
          </a:xfrm>
          <a:custGeom>
            <a:avLst/>
            <a:gdLst>
              <a:gd name="connsiteX0" fmla="*/ 0 w 476250"/>
              <a:gd name="connsiteY0" fmla="*/ 0 h 269462"/>
              <a:gd name="connsiteX1" fmla="*/ 0 w 476250"/>
              <a:gd name="connsiteY1" fmla="*/ 269462 h 269462"/>
              <a:gd name="connsiteX2" fmla="*/ 476250 w 476250"/>
              <a:gd name="connsiteY2" fmla="*/ 269462 h 269462"/>
              <a:gd name="connsiteX3" fmla="*/ 476250 w 476250"/>
              <a:gd name="connsiteY3" fmla="*/ 0 h 269462"/>
              <a:gd name="connsiteX4" fmla="*/ 0 w 476250"/>
              <a:gd name="connsiteY4" fmla="*/ 0 h 269462"/>
              <a:gd name="connsiteX5" fmla="*/ 238125 w 476250"/>
              <a:gd name="connsiteY5" fmla="*/ 173450 h 269462"/>
              <a:gd name="connsiteX6" fmla="*/ 199358 w 476250"/>
              <a:gd name="connsiteY6" fmla="*/ 134684 h 269462"/>
              <a:gd name="connsiteX7" fmla="*/ 238125 w 476250"/>
              <a:gd name="connsiteY7" fmla="*/ 95917 h 269462"/>
              <a:gd name="connsiteX8" fmla="*/ 276892 w 476250"/>
              <a:gd name="connsiteY8" fmla="*/ 134684 h 269462"/>
              <a:gd name="connsiteX9" fmla="*/ 238125 w 476250"/>
              <a:gd name="connsiteY9" fmla="*/ 173450 h 269462"/>
              <a:gd name="connsiteX10" fmla="*/ 57150 w 476250"/>
              <a:gd name="connsiteY10" fmla="*/ 57150 h 269462"/>
              <a:gd name="connsiteX11" fmla="*/ 181928 w 476250"/>
              <a:gd name="connsiteY11" fmla="*/ 57150 h 269462"/>
              <a:gd name="connsiteX12" fmla="*/ 142208 w 476250"/>
              <a:gd name="connsiteY12" fmla="*/ 134779 h 269462"/>
              <a:gd name="connsiteX13" fmla="*/ 181928 w 476250"/>
              <a:gd name="connsiteY13" fmla="*/ 212407 h 269462"/>
              <a:gd name="connsiteX14" fmla="*/ 57150 w 476250"/>
              <a:gd name="connsiteY14" fmla="*/ 212407 h 269462"/>
              <a:gd name="connsiteX15" fmla="*/ 57150 w 476250"/>
              <a:gd name="connsiteY15" fmla="*/ 57245 h 269462"/>
              <a:gd name="connsiteX16" fmla="*/ 419100 w 476250"/>
              <a:gd name="connsiteY16" fmla="*/ 212312 h 269462"/>
              <a:gd name="connsiteX17" fmla="*/ 294322 w 476250"/>
              <a:gd name="connsiteY17" fmla="*/ 212312 h 269462"/>
              <a:gd name="connsiteX18" fmla="*/ 334042 w 476250"/>
              <a:gd name="connsiteY18" fmla="*/ 134684 h 269462"/>
              <a:gd name="connsiteX19" fmla="*/ 294322 w 476250"/>
              <a:gd name="connsiteY19" fmla="*/ 57055 h 269462"/>
              <a:gd name="connsiteX20" fmla="*/ 419100 w 476250"/>
              <a:gd name="connsiteY20" fmla="*/ 57055 h 269462"/>
              <a:gd name="connsiteX21" fmla="*/ 419100 w 476250"/>
              <a:gd name="connsiteY21" fmla="*/ 212217 h 26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6250" h="269462">
                <a:moveTo>
                  <a:pt x="0" y="0"/>
                </a:moveTo>
                <a:lnTo>
                  <a:pt x="0" y="269462"/>
                </a:lnTo>
                <a:lnTo>
                  <a:pt x="476250" y="269462"/>
                </a:lnTo>
                <a:lnTo>
                  <a:pt x="476250" y="0"/>
                </a:lnTo>
                <a:lnTo>
                  <a:pt x="0" y="0"/>
                </a:lnTo>
                <a:close/>
                <a:moveTo>
                  <a:pt x="238125" y="173450"/>
                </a:moveTo>
                <a:cubicBezTo>
                  <a:pt x="216789" y="173450"/>
                  <a:pt x="199358" y="156115"/>
                  <a:pt x="199358" y="134684"/>
                </a:cubicBezTo>
                <a:cubicBezTo>
                  <a:pt x="199358" y="113252"/>
                  <a:pt x="216694" y="95917"/>
                  <a:pt x="238125" y="95917"/>
                </a:cubicBezTo>
                <a:cubicBezTo>
                  <a:pt x="259556" y="95917"/>
                  <a:pt x="276892" y="113252"/>
                  <a:pt x="276892" y="134684"/>
                </a:cubicBezTo>
                <a:cubicBezTo>
                  <a:pt x="276892" y="156115"/>
                  <a:pt x="259556" y="173450"/>
                  <a:pt x="238125" y="173450"/>
                </a:cubicBezTo>
                <a:close/>
                <a:moveTo>
                  <a:pt x="57150" y="57150"/>
                </a:moveTo>
                <a:lnTo>
                  <a:pt x="181928" y="57150"/>
                </a:lnTo>
                <a:cubicBezTo>
                  <a:pt x="157924" y="74581"/>
                  <a:pt x="142208" y="102775"/>
                  <a:pt x="142208" y="134779"/>
                </a:cubicBezTo>
                <a:cubicBezTo>
                  <a:pt x="142208" y="166783"/>
                  <a:pt x="157924" y="194977"/>
                  <a:pt x="181928" y="212407"/>
                </a:cubicBezTo>
                <a:lnTo>
                  <a:pt x="57150" y="212407"/>
                </a:lnTo>
                <a:lnTo>
                  <a:pt x="57150" y="57245"/>
                </a:lnTo>
                <a:close/>
                <a:moveTo>
                  <a:pt x="419100" y="212312"/>
                </a:moveTo>
                <a:lnTo>
                  <a:pt x="294322" y="212312"/>
                </a:lnTo>
                <a:cubicBezTo>
                  <a:pt x="318326" y="194882"/>
                  <a:pt x="334042" y="166688"/>
                  <a:pt x="334042" y="134684"/>
                </a:cubicBezTo>
                <a:cubicBezTo>
                  <a:pt x="334042" y="102679"/>
                  <a:pt x="318326" y="74486"/>
                  <a:pt x="294322" y="57055"/>
                </a:cubicBezTo>
                <a:lnTo>
                  <a:pt x="419100" y="57055"/>
                </a:lnTo>
                <a:lnTo>
                  <a:pt x="419100" y="21221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2" name="Freeform: Shape 10">
            <a:extLst>
              <a:ext uri="{FF2B5EF4-FFF2-40B4-BE49-F238E27FC236}">
                <a16:creationId xmlns:a16="http://schemas.microsoft.com/office/drawing/2014/main" id="{062EC552-B191-FA5D-2B9E-4791CD5CFC99}"/>
              </a:ext>
            </a:extLst>
          </p:cNvPr>
          <p:cNvSpPr/>
          <p:nvPr userDrawn="1"/>
        </p:nvSpPr>
        <p:spPr>
          <a:xfrm>
            <a:off x="7300982" y="4914523"/>
            <a:ext cx="476250" cy="476154"/>
          </a:xfrm>
          <a:custGeom>
            <a:avLst/>
            <a:gdLst>
              <a:gd name="connsiteX0" fmla="*/ 371570 w 476250"/>
              <a:gd name="connsiteY0" fmla="*/ 153162 h 476154"/>
              <a:gd name="connsiteX1" fmla="*/ 315278 w 476250"/>
              <a:gd name="connsiteY1" fmla="*/ 153162 h 476154"/>
              <a:gd name="connsiteX2" fmla="*/ 313087 w 476250"/>
              <a:gd name="connsiteY2" fmla="*/ 72390 h 476154"/>
              <a:gd name="connsiteX3" fmla="*/ 238792 w 476250"/>
              <a:gd name="connsiteY3" fmla="*/ 0 h 476154"/>
              <a:gd name="connsiteX4" fmla="*/ 164402 w 476250"/>
              <a:gd name="connsiteY4" fmla="*/ 75438 h 476154"/>
              <a:gd name="connsiteX5" fmla="*/ 159068 w 476250"/>
              <a:gd name="connsiteY5" fmla="*/ 106109 h 476154"/>
              <a:gd name="connsiteX6" fmla="*/ 121539 w 476250"/>
              <a:gd name="connsiteY6" fmla="*/ 206788 h 476154"/>
              <a:gd name="connsiteX7" fmla="*/ 0 w 476250"/>
              <a:gd name="connsiteY7" fmla="*/ 206216 h 476154"/>
              <a:gd name="connsiteX8" fmla="*/ 0 w 476250"/>
              <a:gd name="connsiteY8" fmla="*/ 476155 h 476154"/>
              <a:gd name="connsiteX9" fmla="*/ 371380 w 476250"/>
              <a:gd name="connsiteY9" fmla="*/ 476155 h 476154"/>
              <a:gd name="connsiteX10" fmla="*/ 476250 w 476250"/>
              <a:gd name="connsiteY10" fmla="*/ 371284 h 476154"/>
              <a:gd name="connsiteX11" fmla="*/ 476250 w 476250"/>
              <a:gd name="connsiteY11" fmla="*/ 257842 h 476154"/>
              <a:gd name="connsiteX12" fmla="*/ 371380 w 476250"/>
              <a:gd name="connsiteY12" fmla="*/ 152971 h 476154"/>
              <a:gd name="connsiteX13" fmla="*/ 57340 w 476250"/>
              <a:gd name="connsiteY13" fmla="*/ 263652 h 476154"/>
              <a:gd name="connsiteX14" fmla="*/ 104489 w 476250"/>
              <a:gd name="connsiteY14" fmla="*/ 263843 h 476154"/>
              <a:gd name="connsiteX15" fmla="*/ 104489 w 476250"/>
              <a:gd name="connsiteY15" fmla="*/ 419100 h 476154"/>
              <a:gd name="connsiteX16" fmla="*/ 57340 w 476250"/>
              <a:gd name="connsiteY16" fmla="*/ 419100 h 476154"/>
              <a:gd name="connsiteX17" fmla="*/ 57340 w 476250"/>
              <a:gd name="connsiteY17" fmla="*/ 263652 h 476154"/>
              <a:gd name="connsiteX18" fmla="*/ 419290 w 476250"/>
              <a:gd name="connsiteY18" fmla="*/ 371380 h 476154"/>
              <a:gd name="connsiteX19" fmla="*/ 371570 w 476250"/>
              <a:gd name="connsiteY19" fmla="*/ 419100 h 476154"/>
              <a:gd name="connsiteX20" fmla="*/ 161639 w 476250"/>
              <a:gd name="connsiteY20" fmla="*/ 419100 h 476154"/>
              <a:gd name="connsiteX21" fmla="*/ 161639 w 476250"/>
              <a:gd name="connsiteY21" fmla="*/ 263271 h 476154"/>
              <a:gd name="connsiteX22" fmla="*/ 175260 w 476250"/>
              <a:gd name="connsiteY22" fmla="*/ 226790 h 476154"/>
              <a:gd name="connsiteX23" fmla="*/ 212788 w 476250"/>
              <a:gd name="connsiteY23" fmla="*/ 126111 h 476154"/>
              <a:gd name="connsiteX24" fmla="*/ 221647 w 476250"/>
              <a:gd name="connsiteY24" fmla="*/ 74676 h 476154"/>
              <a:gd name="connsiteX25" fmla="*/ 226600 w 476250"/>
              <a:gd name="connsiteY25" fmla="*/ 62294 h 476154"/>
              <a:gd name="connsiteX26" fmla="*/ 238887 w 476250"/>
              <a:gd name="connsiteY26" fmla="*/ 57150 h 476154"/>
              <a:gd name="connsiteX27" fmla="*/ 256127 w 476250"/>
              <a:gd name="connsiteY27" fmla="*/ 73914 h 476154"/>
              <a:gd name="connsiteX28" fmla="*/ 258318 w 476250"/>
              <a:gd name="connsiteY28" fmla="*/ 154686 h 476154"/>
              <a:gd name="connsiteX29" fmla="*/ 259842 w 476250"/>
              <a:gd name="connsiteY29" fmla="*/ 210312 h 476154"/>
              <a:gd name="connsiteX30" fmla="*/ 371761 w 476250"/>
              <a:gd name="connsiteY30" fmla="*/ 210312 h 476154"/>
              <a:gd name="connsiteX31" fmla="*/ 419481 w 476250"/>
              <a:gd name="connsiteY31" fmla="*/ 258032 h 476154"/>
              <a:gd name="connsiteX32" fmla="*/ 419481 w 476250"/>
              <a:gd name="connsiteY32" fmla="*/ 371475 h 47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6250" h="476154">
                <a:moveTo>
                  <a:pt x="371570" y="153162"/>
                </a:moveTo>
                <a:lnTo>
                  <a:pt x="315278" y="153162"/>
                </a:lnTo>
                <a:lnTo>
                  <a:pt x="313087" y="72390"/>
                </a:lnTo>
                <a:cubicBezTo>
                  <a:pt x="312039" y="32099"/>
                  <a:pt x="279082" y="0"/>
                  <a:pt x="238792" y="0"/>
                </a:cubicBezTo>
                <a:cubicBezTo>
                  <a:pt x="198501" y="0"/>
                  <a:pt x="163830" y="34004"/>
                  <a:pt x="164402" y="75438"/>
                </a:cubicBezTo>
                <a:cubicBezTo>
                  <a:pt x="164592" y="85915"/>
                  <a:pt x="162782" y="96298"/>
                  <a:pt x="159068" y="106109"/>
                </a:cubicBezTo>
                <a:lnTo>
                  <a:pt x="121539" y="206788"/>
                </a:lnTo>
                <a:lnTo>
                  <a:pt x="0" y="206216"/>
                </a:lnTo>
                <a:lnTo>
                  <a:pt x="0" y="476155"/>
                </a:lnTo>
                <a:lnTo>
                  <a:pt x="371380" y="476155"/>
                </a:lnTo>
                <a:cubicBezTo>
                  <a:pt x="429292" y="476155"/>
                  <a:pt x="476250" y="429196"/>
                  <a:pt x="476250" y="371284"/>
                </a:cubicBezTo>
                <a:lnTo>
                  <a:pt x="476250" y="257842"/>
                </a:lnTo>
                <a:cubicBezTo>
                  <a:pt x="476250" y="199930"/>
                  <a:pt x="429292" y="152971"/>
                  <a:pt x="371380" y="152971"/>
                </a:cubicBezTo>
                <a:close/>
                <a:moveTo>
                  <a:pt x="57340" y="263652"/>
                </a:moveTo>
                <a:lnTo>
                  <a:pt x="104489" y="263843"/>
                </a:lnTo>
                <a:lnTo>
                  <a:pt x="104489" y="419100"/>
                </a:lnTo>
                <a:lnTo>
                  <a:pt x="57340" y="419100"/>
                </a:lnTo>
                <a:lnTo>
                  <a:pt x="57340" y="263652"/>
                </a:lnTo>
                <a:close/>
                <a:moveTo>
                  <a:pt x="419290" y="371380"/>
                </a:moveTo>
                <a:cubicBezTo>
                  <a:pt x="419290" y="397669"/>
                  <a:pt x="397859" y="419100"/>
                  <a:pt x="371570" y="419100"/>
                </a:cubicBezTo>
                <a:lnTo>
                  <a:pt x="161639" y="419100"/>
                </a:lnTo>
                <a:lnTo>
                  <a:pt x="161639" y="263271"/>
                </a:lnTo>
                <a:lnTo>
                  <a:pt x="175260" y="226790"/>
                </a:lnTo>
                <a:lnTo>
                  <a:pt x="212788" y="126111"/>
                </a:lnTo>
                <a:cubicBezTo>
                  <a:pt x="218980" y="109633"/>
                  <a:pt x="221932" y="92297"/>
                  <a:pt x="221647" y="74676"/>
                </a:cubicBezTo>
                <a:cubicBezTo>
                  <a:pt x="221647" y="68675"/>
                  <a:pt x="224314" y="64675"/>
                  <a:pt x="226600" y="62294"/>
                </a:cubicBezTo>
                <a:cubicBezTo>
                  <a:pt x="228886" y="59912"/>
                  <a:pt x="232886" y="57150"/>
                  <a:pt x="238887" y="57150"/>
                </a:cubicBezTo>
                <a:cubicBezTo>
                  <a:pt x="248317" y="57150"/>
                  <a:pt x="255842" y="64484"/>
                  <a:pt x="256127" y="73914"/>
                </a:cubicBezTo>
                <a:lnTo>
                  <a:pt x="258318" y="154686"/>
                </a:lnTo>
                <a:lnTo>
                  <a:pt x="259842" y="210312"/>
                </a:lnTo>
                <a:lnTo>
                  <a:pt x="371761" y="210312"/>
                </a:lnTo>
                <a:cubicBezTo>
                  <a:pt x="398050" y="210312"/>
                  <a:pt x="419481" y="231743"/>
                  <a:pt x="419481" y="258032"/>
                </a:cubicBezTo>
                <a:lnTo>
                  <a:pt x="419481" y="371475"/>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3" name="Freeform: Shape 9">
            <a:extLst>
              <a:ext uri="{FF2B5EF4-FFF2-40B4-BE49-F238E27FC236}">
                <a16:creationId xmlns:a16="http://schemas.microsoft.com/office/drawing/2014/main" id="{9D489E7F-78D9-7A2F-2F1E-0FF9E5EC8F11}"/>
              </a:ext>
            </a:extLst>
          </p:cNvPr>
          <p:cNvSpPr/>
          <p:nvPr userDrawn="1"/>
        </p:nvSpPr>
        <p:spPr>
          <a:xfrm>
            <a:off x="5738688" y="4914427"/>
            <a:ext cx="476249" cy="476250"/>
          </a:xfrm>
          <a:custGeom>
            <a:avLst/>
            <a:gdLst>
              <a:gd name="connsiteX0" fmla="*/ 379285 w 476249"/>
              <a:gd name="connsiteY0" fmla="*/ 127254 h 476250"/>
              <a:gd name="connsiteX1" fmla="*/ 379285 w 476249"/>
              <a:gd name="connsiteY1" fmla="*/ 0 h 476250"/>
              <a:gd name="connsiteX2" fmla="*/ 96869 w 476249"/>
              <a:gd name="connsiteY2" fmla="*/ 0 h 476250"/>
              <a:gd name="connsiteX3" fmla="*/ 96869 w 476249"/>
              <a:gd name="connsiteY3" fmla="*/ 127254 h 476250"/>
              <a:gd name="connsiteX4" fmla="*/ 91154 w 476249"/>
              <a:gd name="connsiteY4" fmla="*/ 127254 h 476250"/>
              <a:gd name="connsiteX5" fmla="*/ 0 w 476249"/>
              <a:gd name="connsiteY5" fmla="*/ 218408 h 476250"/>
              <a:gd name="connsiteX6" fmla="*/ 0 w 476249"/>
              <a:gd name="connsiteY6" fmla="*/ 476250 h 476250"/>
              <a:gd name="connsiteX7" fmla="*/ 476250 w 476249"/>
              <a:gd name="connsiteY7" fmla="*/ 476250 h 476250"/>
              <a:gd name="connsiteX8" fmla="*/ 476250 w 476249"/>
              <a:gd name="connsiteY8" fmla="*/ 127254 h 476250"/>
              <a:gd name="connsiteX9" fmla="*/ 379285 w 476249"/>
              <a:gd name="connsiteY9" fmla="*/ 127254 h 476250"/>
              <a:gd name="connsiteX10" fmla="*/ 154019 w 476249"/>
              <a:gd name="connsiteY10" fmla="*/ 57150 h 476250"/>
              <a:gd name="connsiteX11" fmla="*/ 322135 w 476249"/>
              <a:gd name="connsiteY11" fmla="*/ 57150 h 476250"/>
              <a:gd name="connsiteX12" fmla="*/ 322135 w 476249"/>
              <a:gd name="connsiteY12" fmla="*/ 126968 h 476250"/>
              <a:gd name="connsiteX13" fmla="*/ 154019 w 476249"/>
              <a:gd name="connsiteY13" fmla="*/ 126968 h 476250"/>
              <a:gd name="connsiteX14" fmla="*/ 154019 w 476249"/>
              <a:gd name="connsiteY14" fmla="*/ 57150 h 476250"/>
              <a:gd name="connsiteX15" fmla="*/ 419005 w 476249"/>
              <a:gd name="connsiteY15" fmla="*/ 419100 h 476250"/>
              <a:gd name="connsiteX16" fmla="*/ 57055 w 476249"/>
              <a:gd name="connsiteY16" fmla="*/ 419100 h 476250"/>
              <a:gd name="connsiteX17" fmla="*/ 57055 w 476249"/>
              <a:gd name="connsiteY17" fmla="*/ 218408 h 476250"/>
              <a:gd name="connsiteX18" fmla="*/ 91059 w 476249"/>
              <a:gd name="connsiteY18" fmla="*/ 184404 h 476250"/>
              <a:gd name="connsiteX19" fmla="*/ 419005 w 476249"/>
              <a:gd name="connsiteY19" fmla="*/ 184404 h 476250"/>
              <a:gd name="connsiteX20" fmla="*/ 419005 w 476249"/>
              <a:gd name="connsiteY20" fmla="*/ 41910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249" h="476250">
                <a:moveTo>
                  <a:pt x="379285" y="127254"/>
                </a:moveTo>
                <a:lnTo>
                  <a:pt x="379285" y="0"/>
                </a:lnTo>
                <a:lnTo>
                  <a:pt x="96869" y="0"/>
                </a:lnTo>
                <a:lnTo>
                  <a:pt x="96869" y="127254"/>
                </a:lnTo>
                <a:lnTo>
                  <a:pt x="91154" y="127254"/>
                </a:lnTo>
                <a:cubicBezTo>
                  <a:pt x="40767" y="127254"/>
                  <a:pt x="0" y="168116"/>
                  <a:pt x="0" y="218408"/>
                </a:cubicBezTo>
                <a:lnTo>
                  <a:pt x="0" y="476250"/>
                </a:lnTo>
                <a:lnTo>
                  <a:pt x="476250" y="476250"/>
                </a:lnTo>
                <a:lnTo>
                  <a:pt x="476250" y="127254"/>
                </a:lnTo>
                <a:lnTo>
                  <a:pt x="379285" y="127254"/>
                </a:lnTo>
                <a:close/>
                <a:moveTo>
                  <a:pt x="154019" y="57150"/>
                </a:moveTo>
                <a:lnTo>
                  <a:pt x="322135" y="57150"/>
                </a:lnTo>
                <a:lnTo>
                  <a:pt x="322135" y="126968"/>
                </a:lnTo>
                <a:lnTo>
                  <a:pt x="154019" y="126968"/>
                </a:lnTo>
                <a:lnTo>
                  <a:pt x="154019" y="57150"/>
                </a:lnTo>
                <a:close/>
                <a:moveTo>
                  <a:pt x="419005" y="419100"/>
                </a:moveTo>
                <a:lnTo>
                  <a:pt x="57055" y="419100"/>
                </a:lnTo>
                <a:lnTo>
                  <a:pt x="57055" y="218408"/>
                </a:lnTo>
                <a:cubicBezTo>
                  <a:pt x="57055" y="199644"/>
                  <a:pt x="72295" y="184404"/>
                  <a:pt x="91059" y="184404"/>
                </a:cubicBezTo>
                <a:lnTo>
                  <a:pt x="419005" y="184404"/>
                </a:lnTo>
                <a:lnTo>
                  <a:pt x="419005" y="41910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4" name="Freeform: Shape 7">
            <a:extLst>
              <a:ext uri="{FF2B5EF4-FFF2-40B4-BE49-F238E27FC236}">
                <a16:creationId xmlns:a16="http://schemas.microsoft.com/office/drawing/2014/main" id="{92B37807-B95C-C754-0346-05B0CB7170A1}"/>
              </a:ext>
            </a:extLst>
          </p:cNvPr>
          <p:cNvSpPr/>
          <p:nvPr userDrawn="1"/>
        </p:nvSpPr>
        <p:spPr>
          <a:xfrm>
            <a:off x="4148012" y="4949289"/>
            <a:ext cx="476440" cy="441388"/>
          </a:xfrm>
          <a:custGeom>
            <a:avLst/>
            <a:gdLst>
              <a:gd name="connsiteX0" fmla="*/ 241173 w 476440"/>
              <a:gd name="connsiteY0" fmla="*/ 153924 h 441388"/>
              <a:gd name="connsiteX1" fmla="*/ 253555 w 476440"/>
              <a:gd name="connsiteY1" fmla="*/ 141542 h 441388"/>
              <a:gd name="connsiteX2" fmla="*/ 226600 w 476440"/>
              <a:gd name="connsiteY2" fmla="*/ 114586 h 441388"/>
              <a:gd name="connsiteX3" fmla="*/ 214217 w 476440"/>
              <a:gd name="connsiteY3" fmla="*/ 126968 h 441388"/>
              <a:gd name="connsiteX4" fmla="*/ 203168 w 476440"/>
              <a:gd name="connsiteY4" fmla="*/ 122301 h 441388"/>
              <a:gd name="connsiteX5" fmla="*/ 203168 w 476440"/>
              <a:gd name="connsiteY5" fmla="*/ 104775 h 441388"/>
              <a:gd name="connsiteX6" fmla="*/ 165068 w 476440"/>
              <a:gd name="connsiteY6" fmla="*/ 104775 h 441388"/>
              <a:gd name="connsiteX7" fmla="*/ 165068 w 476440"/>
              <a:gd name="connsiteY7" fmla="*/ 122301 h 441388"/>
              <a:gd name="connsiteX8" fmla="*/ 154019 w 476440"/>
              <a:gd name="connsiteY8" fmla="*/ 126968 h 441388"/>
              <a:gd name="connsiteX9" fmla="*/ 141637 w 476440"/>
              <a:gd name="connsiteY9" fmla="*/ 114586 h 441388"/>
              <a:gd name="connsiteX10" fmla="*/ 114681 w 476440"/>
              <a:gd name="connsiteY10" fmla="*/ 141542 h 441388"/>
              <a:gd name="connsiteX11" fmla="*/ 127063 w 476440"/>
              <a:gd name="connsiteY11" fmla="*/ 153924 h 441388"/>
              <a:gd name="connsiteX12" fmla="*/ 122492 w 476440"/>
              <a:gd name="connsiteY12" fmla="*/ 164973 h 441388"/>
              <a:gd name="connsiteX13" fmla="*/ 104966 w 476440"/>
              <a:gd name="connsiteY13" fmla="*/ 164973 h 441388"/>
              <a:gd name="connsiteX14" fmla="*/ 104966 w 476440"/>
              <a:gd name="connsiteY14" fmla="*/ 203073 h 441388"/>
              <a:gd name="connsiteX15" fmla="*/ 122492 w 476440"/>
              <a:gd name="connsiteY15" fmla="*/ 203073 h 441388"/>
              <a:gd name="connsiteX16" fmla="*/ 127063 w 476440"/>
              <a:gd name="connsiteY16" fmla="*/ 214122 h 441388"/>
              <a:gd name="connsiteX17" fmla="*/ 114681 w 476440"/>
              <a:gd name="connsiteY17" fmla="*/ 226505 h 441388"/>
              <a:gd name="connsiteX18" fmla="*/ 141637 w 476440"/>
              <a:gd name="connsiteY18" fmla="*/ 253460 h 441388"/>
              <a:gd name="connsiteX19" fmla="*/ 154019 w 476440"/>
              <a:gd name="connsiteY19" fmla="*/ 241078 h 441388"/>
              <a:gd name="connsiteX20" fmla="*/ 165068 w 476440"/>
              <a:gd name="connsiteY20" fmla="*/ 245650 h 441388"/>
              <a:gd name="connsiteX21" fmla="*/ 165068 w 476440"/>
              <a:gd name="connsiteY21" fmla="*/ 263176 h 441388"/>
              <a:gd name="connsiteX22" fmla="*/ 203168 w 476440"/>
              <a:gd name="connsiteY22" fmla="*/ 263176 h 441388"/>
              <a:gd name="connsiteX23" fmla="*/ 203168 w 476440"/>
              <a:gd name="connsiteY23" fmla="*/ 245650 h 441388"/>
              <a:gd name="connsiteX24" fmla="*/ 214217 w 476440"/>
              <a:gd name="connsiteY24" fmla="*/ 240982 h 441388"/>
              <a:gd name="connsiteX25" fmla="*/ 226600 w 476440"/>
              <a:gd name="connsiteY25" fmla="*/ 253365 h 441388"/>
              <a:gd name="connsiteX26" fmla="*/ 253555 w 476440"/>
              <a:gd name="connsiteY26" fmla="*/ 226409 h 441388"/>
              <a:gd name="connsiteX27" fmla="*/ 241173 w 476440"/>
              <a:gd name="connsiteY27" fmla="*/ 214027 h 441388"/>
              <a:gd name="connsiteX28" fmla="*/ 245745 w 476440"/>
              <a:gd name="connsiteY28" fmla="*/ 202978 h 441388"/>
              <a:gd name="connsiteX29" fmla="*/ 263271 w 476440"/>
              <a:gd name="connsiteY29" fmla="*/ 202978 h 441388"/>
              <a:gd name="connsiteX30" fmla="*/ 263271 w 476440"/>
              <a:gd name="connsiteY30" fmla="*/ 164878 h 441388"/>
              <a:gd name="connsiteX31" fmla="*/ 245745 w 476440"/>
              <a:gd name="connsiteY31" fmla="*/ 164878 h 441388"/>
              <a:gd name="connsiteX32" fmla="*/ 241173 w 476440"/>
              <a:gd name="connsiteY32" fmla="*/ 153829 h 441388"/>
              <a:gd name="connsiteX33" fmla="*/ 184118 w 476440"/>
              <a:gd name="connsiteY33" fmla="*/ 210503 h 441388"/>
              <a:gd name="connsiteX34" fmla="*/ 157639 w 476440"/>
              <a:gd name="connsiteY34" fmla="*/ 184023 h 441388"/>
              <a:gd name="connsiteX35" fmla="*/ 184118 w 476440"/>
              <a:gd name="connsiteY35" fmla="*/ 157544 h 441388"/>
              <a:gd name="connsiteX36" fmla="*/ 210598 w 476440"/>
              <a:gd name="connsiteY36" fmla="*/ 184023 h 441388"/>
              <a:gd name="connsiteX37" fmla="*/ 184118 w 476440"/>
              <a:gd name="connsiteY37" fmla="*/ 210503 h 441388"/>
              <a:gd name="connsiteX38" fmla="*/ 360045 w 476440"/>
              <a:gd name="connsiteY38" fmla="*/ 239363 h 441388"/>
              <a:gd name="connsiteX39" fmla="*/ 368427 w 476440"/>
              <a:gd name="connsiteY39" fmla="*/ 184214 h 441388"/>
              <a:gd name="connsiteX40" fmla="*/ 184213 w 476440"/>
              <a:gd name="connsiteY40" fmla="*/ 0 h 441388"/>
              <a:gd name="connsiteX41" fmla="*/ 0 w 476440"/>
              <a:gd name="connsiteY41" fmla="*/ 184214 h 441388"/>
              <a:gd name="connsiteX42" fmla="*/ 184213 w 476440"/>
              <a:gd name="connsiteY42" fmla="*/ 368427 h 441388"/>
              <a:gd name="connsiteX43" fmla="*/ 239459 w 476440"/>
              <a:gd name="connsiteY43" fmla="*/ 359950 h 441388"/>
              <a:gd name="connsiteX44" fmla="*/ 296132 w 476440"/>
              <a:gd name="connsiteY44" fmla="*/ 416623 h 441388"/>
              <a:gd name="connsiteX45" fmla="*/ 355854 w 476440"/>
              <a:gd name="connsiteY45" fmla="*/ 441389 h 441388"/>
              <a:gd name="connsiteX46" fmla="*/ 415576 w 476440"/>
              <a:gd name="connsiteY46" fmla="*/ 416623 h 441388"/>
              <a:gd name="connsiteX47" fmla="*/ 476441 w 476440"/>
              <a:gd name="connsiteY47" fmla="*/ 355759 h 441388"/>
              <a:gd name="connsiteX48" fmla="*/ 360045 w 476440"/>
              <a:gd name="connsiteY48" fmla="*/ 239363 h 441388"/>
              <a:gd name="connsiteX49" fmla="*/ 184213 w 476440"/>
              <a:gd name="connsiteY49" fmla="*/ 311182 h 441388"/>
              <a:gd name="connsiteX50" fmla="*/ 57150 w 476440"/>
              <a:gd name="connsiteY50" fmla="*/ 184118 h 441388"/>
              <a:gd name="connsiteX51" fmla="*/ 184213 w 476440"/>
              <a:gd name="connsiteY51" fmla="*/ 57055 h 441388"/>
              <a:gd name="connsiteX52" fmla="*/ 311277 w 476440"/>
              <a:gd name="connsiteY52" fmla="*/ 184118 h 441388"/>
              <a:gd name="connsiteX53" fmla="*/ 184213 w 476440"/>
              <a:gd name="connsiteY53" fmla="*/ 311182 h 441388"/>
              <a:gd name="connsiteX54" fmla="*/ 375095 w 476440"/>
              <a:gd name="connsiteY54" fmla="*/ 376238 h 441388"/>
              <a:gd name="connsiteX55" fmla="*/ 355759 w 476440"/>
              <a:gd name="connsiteY55" fmla="*/ 384239 h 441388"/>
              <a:gd name="connsiteX56" fmla="*/ 336423 w 476440"/>
              <a:gd name="connsiteY56" fmla="*/ 376238 h 441388"/>
              <a:gd name="connsiteX57" fmla="*/ 292894 w 476440"/>
              <a:gd name="connsiteY57" fmla="*/ 332708 h 441388"/>
              <a:gd name="connsiteX58" fmla="*/ 332708 w 476440"/>
              <a:gd name="connsiteY58" fmla="*/ 292894 h 441388"/>
              <a:gd name="connsiteX59" fmla="*/ 395573 w 476440"/>
              <a:gd name="connsiteY59" fmla="*/ 355759 h 441388"/>
              <a:gd name="connsiteX60" fmla="*/ 375095 w 476440"/>
              <a:gd name="connsiteY60" fmla="*/ 376238 h 44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76440" h="441388">
                <a:moveTo>
                  <a:pt x="241173" y="153924"/>
                </a:moveTo>
                <a:lnTo>
                  <a:pt x="253555" y="141542"/>
                </a:lnTo>
                <a:lnTo>
                  <a:pt x="226600" y="114586"/>
                </a:lnTo>
                <a:lnTo>
                  <a:pt x="214217" y="126968"/>
                </a:lnTo>
                <a:cubicBezTo>
                  <a:pt x="210693" y="125063"/>
                  <a:pt x="206978" y="123539"/>
                  <a:pt x="203168" y="122301"/>
                </a:cubicBezTo>
                <a:lnTo>
                  <a:pt x="203168" y="104775"/>
                </a:lnTo>
                <a:cubicBezTo>
                  <a:pt x="203168" y="104775"/>
                  <a:pt x="165068" y="104775"/>
                  <a:pt x="165068" y="104775"/>
                </a:cubicBezTo>
                <a:lnTo>
                  <a:pt x="165068" y="122301"/>
                </a:lnTo>
                <a:cubicBezTo>
                  <a:pt x="161163" y="123539"/>
                  <a:pt x="157543" y="125063"/>
                  <a:pt x="154019" y="126968"/>
                </a:cubicBezTo>
                <a:lnTo>
                  <a:pt x="141637" y="114586"/>
                </a:lnTo>
                <a:lnTo>
                  <a:pt x="114681" y="141542"/>
                </a:lnTo>
                <a:lnTo>
                  <a:pt x="127063" y="153924"/>
                </a:lnTo>
                <a:cubicBezTo>
                  <a:pt x="125158" y="157449"/>
                  <a:pt x="123634" y="161163"/>
                  <a:pt x="122492" y="164973"/>
                </a:cubicBezTo>
                <a:lnTo>
                  <a:pt x="104966" y="164973"/>
                </a:lnTo>
                <a:lnTo>
                  <a:pt x="104966" y="203073"/>
                </a:lnTo>
                <a:lnTo>
                  <a:pt x="122492" y="203073"/>
                </a:lnTo>
                <a:cubicBezTo>
                  <a:pt x="123634" y="206979"/>
                  <a:pt x="125254" y="210598"/>
                  <a:pt x="127063" y="214122"/>
                </a:cubicBezTo>
                <a:lnTo>
                  <a:pt x="114681" y="226505"/>
                </a:lnTo>
                <a:lnTo>
                  <a:pt x="141637" y="253460"/>
                </a:lnTo>
                <a:lnTo>
                  <a:pt x="154019" y="241078"/>
                </a:lnTo>
                <a:cubicBezTo>
                  <a:pt x="157543" y="242983"/>
                  <a:pt x="161258" y="244507"/>
                  <a:pt x="165068" y="245650"/>
                </a:cubicBezTo>
                <a:lnTo>
                  <a:pt x="165068" y="263176"/>
                </a:lnTo>
                <a:lnTo>
                  <a:pt x="203168" y="263176"/>
                </a:lnTo>
                <a:lnTo>
                  <a:pt x="203168" y="245650"/>
                </a:lnTo>
                <a:cubicBezTo>
                  <a:pt x="207074" y="244412"/>
                  <a:pt x="210693" y="242888"/>
                  <a:pt x="214217" y="240982"/>
                </a:cubicBezTo>
                <a:lnTo>
                  <a:pt x="226600" y="253365"/>
                </a:lnTo>
                <a:lnTo>
                  <a:pt x="253555" y="226409"/>
                </a:lnTo>
                <a:lnTo>
                  <a:pt x="241173" y="214027"/>
                </a:lnTo>
                <a:cubicBezTo>
                  <a:pt x="243078" y="210503"/>
                  <a:pt x="244602" y="206788"/>
                  <a:pt x="245745" y="202978"/>
                </a:cubicBezTo>
                <a:lnTo>
                  <a:pt x="263271" y="202978"/>
                </a:lnTo>
                <a:cubicBezTo>
                  <a:pt x="263271" y="202978"/>
                  <a:pt x="263271" y="164878"/>
                  <a:pt x="263271" y="164878"/>
                </a:cubicBezTo>
                <a:lnTo>
                  <a:pt x="245745" y="164878"/>
                </a:lnTo>
                <a:cubicBezTo>
                  <a:pt x="244602" y="160973"/>
                  <a:pt x="242983" y="157353"/>
                  <a:pt x="241173" y="153829"/>
                </a:cubicBezTo>
                <a:close/>
                <a:moveTo>
                  <a:pt x="184118" y="210503"/>
                </a:moveTo>
                <a:cubicBezTo>
                  <a:pt x="169545" y="210503"/>
                  <a:pt x="157639" y="198597"/>
                  <a:pt x="157639" y="184023"/>
                </a:cubicBezTo>
                <a:cubicBezTo>
                  <a:pt x="157639" y="169450"/>
                  <a:pt x="169545" y="157544"/>
                  <a:pt x="184118" y="157544"/>
                </a:cubicBezTo>
                <a:cubicBezTo>
                  <a:pt x="198692" y="157544"/>
                  <a:pt x="210598" y="169450"/>
                  <a:pt x="210598" y="184023"/>
                </a:cubicBezTo>
                <a:cubicBezTo>
                  <a:pt x="210598" y="198597"/>
                  <a:pt x="198692" y="210503"/>
                  <a:pt x="184118" y="210503"/>
                </a:cubicBezTo>
                <a:close/>
                <a:moveTo>
                  <a:pt x="360045" y="239363"/>
                </a:moveTo>
                <a:cubicBezTo>
                  <a:pt x="365474" y="221932"/>
                  <a:pt x="368427" y="203359"/>
                  <a:pt x="368427" y="184214"/>
                </a:cubicBezTo>
                <a:cubicBezTo>
                  <a:pt x="368427" y="82487"/>
                  <a:pt x="285941" y="0"/>
                  <a:pt x="184213" y="0"/>
                </a:cubicBezTo>
                <a:cubicBezTo>
                  <a:pt x="82487" y="0"/>
                  <a:pt x="0" y="82487"/>
                  <a:pt x="0" y="184214"/>
                </a:cubicBezTo>
                <a:cubicBezTo>
                  <a:pt x="0" y="285941"/>
                  <a:pt x="82487" y="368427"/>
                  <a:pt x="184213" y="368427"/>
                </a:cubicBezTo>
                <a:cubicBezTo>
                  <a:pt x="203454" y="368427"/>
                  <a:pt x="222028" y="365474"/>
                  <a:pt x="239459" y="359950"/>
                </a:cubicBezTo>
                <a:lnTo>
                  <a:pt x="296132" y="416623"/>
                </a:lnTo>
                <a:cubicBezTo>
                  <a:pt x="312611" y="433102"/>
                  <a:pt x="334232" y="441389"/>
                  <a:pt x="355854" y="441389"/>
                </a:cubicBezTo>
                <a:cubicBezTo>
                  <a:pt x="377476" y="441389"/>
                  <a:pt x="399097" y="433102"/>
                  <a:pt x="415576" y="416623"/>
                </a:cubicBezTo>
                <a:lnTo>
                  <a:pt x="476441" y="355759"/>
                </a:lnTo>
                <a:lnTo>
                  <a:pt x="360045" y="239363"/>
                </a:lnTo>
                <a:close/>
                <a:moveTo>
                  <a:pt x="184213" y="311182"/>
                </a:moveTo>
                <a:cubicBezTo>
                  <a:pt x="114014" y="311182"/>
                  <a:pt x="57150" y="254318"/>
                  <a:pt x="57150" y="184118"/>
                </a:cubicBezTo>
                <a:cubicBezTo>
                  <a:pt x="57150" y="113919"/>
                  <a:pt x="114014" y="57055"/>
                  <a:pt x="184213" y="57055"/>
                </a:cubicBezTo>
                <a:cubicBezTo>
                  <a:pt x="254413" y="57055"/>
                  <a:pt x="311277" y="113919"/>
                  <a:pt x="311277" y="184118"/>
                </a:cubicBezTo>
                <a:cubicBezTo>
                  <a:pt x="311277" y="254318"/>
                  <a:pt x="254413" y="311182"/>
                  <a:pt x="184213" y="311182"/>
                </a:cubicBezTo>
                <a:close/>
                <a:moveTo>
                  <a:pt x="375095" y="376238"/>
                </a:moveTo>
                <a:cubicBezTo>
                  <a:pt x="368141" y="383191"/>
                  <a:pt x="360045" y="384239"/>
                  <a:pt x="355759" y="384239"/>
                </a:cubicBezTo>
                <a:cubicBezTo>
                  <a:pt x="351472" y="384239"/>
                  <a:pt x="343376" y="383191"/>
                  <a:pt x="336423" y="376238"/>
                </a:cubicBezTo>
                <a:lnTo>
                  <a:pt x="292894" y="332708"/>
                </a:lnTo>
                <a:cubicBezTo>
                  <a:pt x="308134" y="321564"/>
                  <a:pt x="321564" y="308134"/>
                  <a:pt x="332708" y="292894"/>
                </a:cubicBezTo>
                <a:lnTo>
                  <a:pt x="395573" y="355759"/>
                </a:lnTo>
                <a:lnTo>
                  <a:pt x="375095" y="37623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5" name="Freeform: Shape 6">
            <a:extLst>
              <a:ext uri="{FF2B5EF4-FFF2-40B4-BE49-F238E27FC236}">
                <a16:creationId xmlns:a16="http://schemas.microsoft.com/office/drawing/2014/main" id="{89B0F106-B6FF-7A6F-F47D-91C5F49E694E}"/>
              </a:ext>
            </a:extLst>
          </p:cNvPr>
          <p:cNvSpPr/>
          <p:nvPr userDrawn="1"/>
        </p:nvSpPr>
        <p:spPr>
          <a:xfrm>
            <a:off x="2663346" y="4911379"/>
            <a:ext cx="348519" cy="479298"/>
          </a:xfrm>
          <a:custGeom>
            <a:avLst/>
            <a:gdLst>
              <a:gd name="connsiteX0" fmla="*/ 253651 w 348519"/>
              <a:gd name="connsiteY0" fmla="*/ 0 h 479298"/>
              <a:gd name="connsiteX1" fmla="*/ 0 w 348519"/>
              <a:gd name="connsiteY1" fmla="*/ 0 h 479298"/>
              <a:gd name="connsiteX2" fmla="*/ 0 w 348519"/>
              <a:gd name="connsiteY2" fmla="*/ 479298 h 479298"/>
              <a:gd name="connsiteX3" fmla="*/ 348520 w 348519"/>
              <a:gd name="connsiteY3" fmla="*/ 479298 h 479298"/>
              <a:gd name="connsiteX4" fmla="*/ 348520 w 348519"/>
              <a:gd name="connsiteY4" fmla="*/ 94869 h 479298"/>
              <a:gd name="connsiteX5" fmla="*/ 253651 w 348519"/>
              <a:gd name="connsiteY5" fmla="*/ 0 h 479298"/>
              <a:gd name="connsiteX6" fmla="*/ 291370 w 348519"/>
              <a:gd name="connsiteY6" fmla="*/ 422148 h 479298"/>
              <a:gd name="connsiteX7" fmla="*/ 57150 w 348519"/>
              <a:gd name="connsiteY7" fmla="*/ 422148 h 479298"/>
              <a:gd name="connsiteX8" fmla="*/ 57150 w 348519"/>
              <a:gd name="connsiteY8" fmla="*/ 57150 h 479298"/>
              <a:gd name="connsiteX9" fmla="*/ 253651 w 348519"/>
              <a:gd name="connsiteY9" fmla="*/ 57150 h 479298"/>
              <a:gd name="connsiteX10" fmla="*/ 291370 w 348519"/>
              <a:gd name="connsiteY10" fmla="*/ 94869 h 479298"/>
              <a:gd name="connsiteX11" fmla="*/ 291370 w 348519"/>
              <a:gd name="connsiteY11" fmla="*/ 422148 h 479298"/>
              <a:gd name="connsiteX12" fmla="*/ 177070 w 348519"/>
              <a:gd name="connsiteY12" fmla="*/ 128397 h 479298"/>
              <a:gd name="connsiteX13" fmla="*/ 123254 w 348519"/>
              <a:gd name="connsiteY13" fmla="*/ 148876 h 479298"/>
              <a:gd name="connsiteX14" fmla="*/ 100775 w 348519"/>
              <a:gd name="connsiteY14" fmla="*/ 201835 h 479298"/>
              <a:gd name="connsiteX15" fmla="*/ 157925 w 348519"/>
              <a:gd name="connsiteY15" fmla="*/ 201835 h 479298"/>
              <a:gd name="connsiteX16" fmla="*/ 162973 w 348519"/>
              <a:gd name="connsiteY16" fmla="*/ 190119 h 479298"/>
              <a:gd name="connsiteX17" fmla="*/ 174974 w 348519"/>
              <a:gd name="connsiteY17" fmla="*/ 185547 h 479298"/>
              <a:gd name="connsiteX18" fmla="*/ 190595 w 348519"/>
              <a:gd name="connsiteY18" fmla="*/ 201168 h 479298"/>
              <a:gd name="connsiteX19" fmla="*/ 183261 w 348519"/>
              <a:gd name="connsiteY19" fmla="*/ 215455 h 479298"/>
              <a:gd name="connsiteX20" fmla="*/ 145733 w 348519"/>
              <a:gd name="connsiteY20" fmla="*/ 285845 h 479298"/>
              <a:gd name="connsiteX21" fmla="*/ 202883 w 348519"/>
              <a:gd name="connsiteY21" fmla="*/ 285845 h 479298"/>
              <a:gd name="connsiteX22" fmla="*/ 214598 w 348519"/>
              <a:gd name="connsiteY22" fmla="*/ 263176 h 479298"/>
              <a:gd name="connsiteX23" fmla="*/ 247745 w 348519"/>
              <a:gd name="connsiteY23" fmla="*/ 198882 h 479298"/>
              <a:gd name="connsiteX24" fmla="*/ 177165 w 348519"/>
              <a:gd name="connsiteY24" fmla="*/ 128302 h 479298"/>
              <a:gd name="connsiteX25" fmla="*/ 172212 w 348519"/>
              <a:gd name="connsiteY25" fmla="*/ 304515 h 479298"/>
              <a:gd name="connsiteX26" fmla="*/ 143827 w 348519"/>
              <a:gd name="connsiteY26" fmla="*/ 332899 h 479298"/>
              <a:gd name="connsiteX27" fmla="*/ 172212 w 348519"/>
              <a:gd name="connsiteY27" fmla="*/ 361283 h 479298"/>
              <a:gd name="connsiteX28" fmla="*/ 200596 w 348519"/>
              <a:gd name="connsiteY28" fmla="*/ 332899 h 479298"/>
              <a:gd name="connsiteX29" fmla="*/ 172212 w 348519"/>
              <a:gd name="connsiteY29" fmla="*/ 304515 h 47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8519" h="479298">
                <a:moveTo>
                  <a:pt x="253651" y="0"/>
                </a:moveTo>
                <a:lnTo>
                  <a:pt x="0" y="0"/>
                </a:lnTo>
                <a:lnTo>
                  <a:pt x="0" y="479298"/>
                </a:lnTo>
                <a:lnTo>
                  <a:pt x="348520" y="479298"/>
                </a:lnTo>
                <a:lnTo>
                  <a:pt x="348520" y="94869"/>
                </a:lnTo>
                <a:cubicBezTo>
                  <a:pt x="348520" y="42482"/>
                  <a:pt x="306038" y="0"/>
                  <a:pt x="253651" y="0"/>
                </a:cubicBezTo>
                <a:close/>
                <a:moveTo>
                  <a:pt x="291370" y="422148"/>
                </a:moveTo>
                <a:lnTo>
                  <a:pt x="57150" y="422148"/>
                </a:lnTo>
                <a:lnTo>
                  <a:pt x="57150" y="57150"/>
                </a:lnTo>
                <a:lnTo>
                  <a:pt x="253651" y="57150"/>
                </a:lnTo>
                <a:cubicBezTo>
                  <a:pt x="274415" y="57150"/>
                  <a:pt x="291370" y="74105"/>
                  <a:pt x="291370" y="94869"/>
                </a:cubicBezTo>
                <a:lnTo>
                  <a:pt x="291370" y="422148"/>
                </a:lnTo>
                <a:close/>
                <a:moveTo>
                  <a:pt x="177070" y="128397"/>
                </a:moveTo>
                <a:cubicBezTo>
                  <a:pt x="156972" y="127730"/>
                  <a:pt x="137827" y="134874"/>
                  <a:pt x="123254" y="148876"/>
                </a:cubicBezTo>
                <a:cubicBezTo>
                  <a:pt x="108680" y="162878"/>
                  <a:pt x="100775" y="181642"/>
                  <a:pt x="100775" y="201835"/>
                </a:cubicBezTo>
                <a:lnTo>
                  <a:pt x="157925" y="201835"/>
                </a:lnTo>
                <a:cubicBezTo>
                  <a:pt x="157925" y="197358"/>
                  <a:pt x="159734" y="193167"/>
                  <a:pt x="162973" y="190119"/>
                </a:cubicBezTo>
                <a:cubicBezTo>
                  <a:pt x="164878" y="188309"/>
                  <a:pt x="168688" y="185357"/>
                  <a:pt x="174974" y="185547"/>
                </a:cubicBezTo>
                <a:cubicBezTo>
                  <a:pt x="183166" y="185833"/>
                  <a:pt x="190310" y="192977"/>
                  <a:pt x="190595" y="201168"/>
                </a:cubicBezTo>
                <a:cubicBezTo>
                  <a:pt x="190786" y="206979"/>
                  <a:pt x="188023" y="212313"/>
                  <a:pt x="183261" y="215455"/>
                </a:cubicBezTo>
                <a:cubicBezTo>
                  <a:pt x="159829" y="230886"/>
                  <a:pt x="145733" y="257175"/>
                  <a:pt x="145733" y="285845"/>
                </a:cubicBezTo>
                <a:lnTo>
                  <a:pt x="202883" y="285845"/>
                </a:lnTo>
                <a:cubicBezTo>
                  <a:pt x="202883" y="276606"/>
                  <a:pt x="207359" y="267938"/>
                  <a:pt x="214598" y="263176"/>
                </a:cubicBezTo>
                <a:cubicBezTo>
                  <a:pt x="236315" y="248888"/>
                  <a:pt x="248698" y="224885"/>
                  <a:pt x="247745" y="198882"/>
                </a:cubicBezTo>
                <a:cubicBezTo>
                  <a:pt x="246317" y="160782"/>
                  <a:pt x="215265" y="129731"/>
                  <a:pt x="177165" y="128302"/>
                </a:cubicBezTo>
                <a:close/>
                <a:moveTo>
                  <a:pt x="172212" y="304515"/>
                </a:moveTo>
                <a:cubicBezTo>
                  <a:pt x="156591" y="304515"/>
                  <a:pt x="143827" y="317182"/>
                  <a:pt x="143827" y="332899"/>
                </a:cubicBezTo>
                <a:cubicBezTo>
                  <a:pt x="143827" y="348615"/>
                  <a:pt x="156496" y="361283"/>
                  <a:pt x="172212" y="361283"/>
                </a:cubicBezTo>
                <a:cubicBezTo>
                  <a:pt x="187928" y="361283"/>
                  <a:pt x="200596" y="348615"/>
                  <a:pt x="200596" y="332899"/>
                </a:cubicBezTo>
                <a:cubicBezTo>
                  <a:pt x="200596" y="317182"/>
                  <a:pt x="187928" y="304515"/>
                  <a:pt x="172212" y="304515"/>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76" name="Freeform: Shape 5">
            <a:extLst>
              <a:ext uri="{FF2B5EF4-FFF2-40B4-BE49-F238E27FC236}">
                <a16:creationId xmlns:a16="http://schemas.microsoft.com/office/drawing/2014/main" id="{A3F2BC21-CD66-FDCD-EA84-4B80047952A0}"/>
              </a:ext>
            </a:extLst>
          </p:cNvPr>
          <p:cNvSpPr/>
          <p:nvPr userDrawn="1"/>
        </p:nvSpPr>
        <p:spPr>
          <a:xfrm>
            <a:off x="1007811" y="4952908"/>
            <a:ext cx="476250" cy="437769"/>
          </a:xfrm>
          <a:custGeom>
            <a:avLst/>
            <a:gdLst>
              <a:gd name="connsiteX0" fmla="*/ 238125 w 476250"/>
              <a:gd name="connsiteY0" fmla="*/ 89821 h 437769"/>
              <a:gd name="connsiteX1" fmla="*/ 383667 w 476250"/>
              <a:gd name="connsiteY1" fmla="*/ 380524 h 437769"/>
              <a:gd name="connsiteX2" fmla="*/ 92583 w 476250"/>
              <a:gd name="connsiteY2" fmla="*/ 380524 h 437769"/>
              <a:gd name="connsiteX3" fmla="*/ 238125 w 476250"/>
              <a:gd name="connsiteY3" fmla="*/ 89821 h 437769"/>
              <a:gd name="connsiteX4" fmla="*/ 238125 w 476250"/>
              <a:gd name="connsiteY4" fmla="*/ 0 h 437769"/>
              <a:gd name="connsiteX5" fmla="*/ 210788 w 476250"/>
              <a:gd name="connsiteY5" fmla="*/ 16954 h 437769"/>
              <a:gd name="connsiteX6" fmla="*/ 0 w 476250"/>
              <a:gd name="connsiteY6" fmla="*/ 437769 h 437769"/>
              <a:gd name="connsiteX7" fmla="*/ 476250 w 476250"/>
              <a:gd name="connsiteY7" fmla="*/ 437769 h 437769"/>
              <a:gd name="connsiteX8" fmla="*/ 265462 w 476250"/>
              <a:gd name="connsiteY8" fmla="*/ 16954 h 437769"/>
              <a:gd name="connsiteX9" fmla="*/ 238125 w 476250"/>
              <a:gd name="connsiteY9" fmla="*/ 0 h 437769"/>
              <a:gd name="connsiteX10" fmla="*/ 238125 w 476250"/>
              <a:gd name="connsiteY10" fmla="*/ 0 h 43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437769">
                <a:moveTo>
                  <a:pt x="238125" y="89821"/>
                </a:moveTo>
                <a:lnTo>
                  <a:pt x="383667" y="380524"/>
                </a:lnTo>
                <a:lnTo>
                  <a:pt x="92583" y="380524"/>
                </a:lnTo>
                <a:lnTo>
                  <a:pt x="238125" y="89821"/>
                </a:lnTo>
                <a:moveTo>
                  <a:pt x="238125" y="0"/>
                </a:moveTo>
                <a:cubicBezTo>
                  <a:pt x="227267" y="0"/>
                  <a:pt x="216408" y="5620"/>
                  <a:pt x="210788" y="16954"/>
                </a:cubicBezTo>
                <a:lnTo>
                  <a:pt x="0" y="437769"/>
                </a:lnTo>
                <a:lnTo>
                  <a:pt x="476250" y="437769"/>
                </a:lnTo>
                <a:lnTo>
                  <a:pt x="265462" y="16954"/>
                </a:lnTo>
                <a:cubicBezTo>
                  <a:pt x="259842" y="5715"/>
                  <a:pt x="248984" y="0"/>
                  <a:pt x="238125" y="0"/>
                </a:cubicBezTo>
                <a:lnTo>
                  <a:pt x="238125" y="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3" name="Title Placeholder ">
            <a:extLst>
              <a:ext uri="{FF2B5EF4-FFF2-40B4-BE49-F238E27FC236}">
                <a16:creationId xmlns:a16="http://schemas.microsoft.com/office/drawing/2014/main" id="{DB133F48-A6A2-094A-E046-77F4E5E02ECE}"/>
              </a:ext>
            </a:extLst>
          </p:cNvPr>
          <p:cNvSpPr txBox="1">
            <a:spLocks/>
          </p:cNvSpPr>
          <p:nvPr userDrawn="1"/>
        </p:nvSpPr>
        <p:spPr>
          <a:xfrm>
            <a:off x="456411" y="639947"/>
            <a:ext cx="8580013" cy="4211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b="0" i="0">
                <a:latin typeface="Unisys" pitchFamily="2" charset="77"/>
              </a:rPr>
              <a:t>Functional Icons</a:t>
            </a:r>
          </a:p>
        </p:txBody>
      </p:sp>
    </p:spTree>
    <p:extLst>
      <p:ext uri="{BB962C8B-B14F-4D97-AF65-F5344CB8AC3E}">
        <p14:creationId xmlns:p14="http://schemas.microsoft.com/office/powerpoint/2010/main" val="931876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Only Dark">
    <p:bg>
      <p:bgRef idx="1001">
        <a:schemeClr val="bg2"/>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CE0D2-774F-6050-4BEB-87977E45CF6E}"/>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5" name="Slide Number Placeholder 4">
            <a:extLst>
              <a:ext uri="{FF2B5EF4-FFF2-40B4-BE49-F238E27FC236}">
                <a16:creationId xmlns:a16="http://schemas.microsoft.com/office/drawing/2014/main" id="{98A6827C-625A-F281-D74B-767560C65784}"/>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graphicFrame>
        <p:nvGraphicFramePr>
          <p:cNvPr id="2" name="Table 1">
            <a:extLst>
              <a:ext uri="{FF2B5EF4-FFF2-40B4-BE49-F238E27FC236}">
                <a16:creationId xmlns:a16="http://schemas.microsoft.com/office/drawing/2014/main" id="{B669DD4F-E6F0-63F2-281D-9D569D0D30AA}"/>
              </a:ext>
            </a:extLst>
          </p:cNvPr>
          <p:cNvGraphicFramePr>
            <a:graphicFrameLocks noGrp="1"/>
          </p:cNvGraphicFramePr>
          <p:nvPr userDrawn="1">
            <p:extLst>
              <p:ext uri="{D42A27DB-BD31-4B8C-83A1-F6EECF244321}">
                <p14:modId xmlns:p14="http://schemas.microsoft.com/office/powerpoint/2010/main" val="3050376999"/>
              </p:ext>
            </p:extLst>
          </p:nvPr>
        </p:nvGraphicFramePr>
        <p:xfrm>
          <a:off x="483476" y="1453784"/>
          <a:ext cx="11247315" cy="4510047"/>
        </p:xfrm>
        <a:graphic>
          <a:graphicData uri="http://schemas.openxmlformats.org/drawingml/2006/table">
            <a:tbl>
              <a:tblPr firstRow="1" bandRow="1">
                <a:tableStyleId>{5C22544A-7EE6-4342-B048-85BDC9FD1C3A}</a:tableStyleId>
              </a:tblPr>
              <a:tblGrid>
                <a:gridCol w="1570882">
                  <a:extLst>
                    <a:ext uri="{9D8B030D-6E8A-4147-A177-3AD203B41FA5}">
                      <a16:colId xmlns:a16="http://schemas.microsoft.com/office/drawing/2014/main" val="603703180"/>
                    </a:ext>
                  </a:extLst>
                </a:gridCol>
                <a:gridCol w="1570882">
                  <a:extLst>
                    <a:ext uri="{9D8B030D-6E8A-4147-A177-3AD203B41FA5}">
                      <a16:colId xmlns:a16="http://schemas.microsoft.com/office/drawing/2014/main" val="1475134811"/>
                    </a:ext>
                  </a:extLst>
                </a:gridCol>
                <a:gridCol w="1570882">
                  <a:extLst>
                    <a:ext uri="{9D8B030D-6E8A-4147-A177-3AD203B41FA5}">
                      <a16:colId xmlns:a16="http://schemas.microsoft.com/office/drawing/2014/main" val="62537935"/>
                    </a:ext>
                  </a:extLst>
                </a:gridCol>
                <a:gridCol w="1570882">
                  <a:extLst>
                    <a:ext uri="{9D8B030D-6E8A-4147-A177-3AD203B41FA5}">
                      <a16:colId xmlns:a16="http://schemas.microsoft.com/office/drawing/2014/main" val="1676111417"/>
                    </a:ext>
                  </a:extLst>
                </a:gridCol>
                <a:gridCol w="1570882">
                  <a:extLst>
                    <a:ext uri="{9D8B030D-6E8A-4147-A177-3AD203B41FA5}">
                      <a16:colId xmlns:a16="http://schemas.microsoft.com/office/drawing/2014/main" val="1768607716"/>
                    </a:ext>
                  </a:extLst>
                </a:gridCol>
                <a:gridCol w="1973179">
                  <a:extLst>
                    <a:ext uri="{9D8B030D-6E8A-4147-A177-3AD203B41FA5}">
                      <a16:colId xmlns:a16="http://schemas.microsoft.com/office/drawing/2014/main" val="835211804"/>
                    </a:ext>
                  </a:extLst>
                </a:gridCol>
                <a:gridCol w="1419726">
                  <a:extLst>
                    <a:ext uri="{9D8B030D-6E8A-4147-A177-3AD203B41FA5}">
                      <a16:colId xmlns:a16="http://schemas.microsoft.com/office/drawing/2014/main" val="151898242"/>
                    </a:ext>
                  </a:extLst>
                </a:gridCol>
              </a:tblGrid>
              <a:tr h="1503349">
                <a:tc>
                  <a:txBody>
                    <a:bodyPr/>
                    <a:lstStyle/>
                    <a:p>
                      <a:pPr algn="ctr"/>
                      <a:r>
                        <a:rPr lang="en-US" sz="1200" b="0" i="0">
                          <a:solidFill>
                            <a:schemeClr val="tx2"/>
                          </a:solidFill>
                          <a:latin typeface="Unisys" pitchFamily="2" charset="77"/>
                          <a:cs typeface="Arial" panose="020B0604020202020204" pitchFamily="34" charset="0"/>
                        </a:rPr>
                        <a:t>User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support</a:t>
                      </a:r>
                    </a:p>
                  </a:txBody>
                  <a:tcPr marL="0" marR="0" marT="1097280" marB="0">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a:solidFill>
                            <a:schemeClr val="tx2"/>
                          </a:solidFill>
                          <a:latin typeface="Unisys" pitchFamily="2" charset="77"/>
                          <a:cs typeface="Arial" panose="020B0604020202020204" pitchFamily="34" charset="0"/>
                        </a:rPr>
                        <a:t>Device</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support</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Question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Bot, </a:t>
                      </a:r>
                      <a:br>
                        <a:rPr lang="en-US" sz="1200" b="0" i="0">
                          <a:solidFill>
                            <a:schemeClr val="tx2"/>
                          </a:solidFill>
                          <a:latin typeface="Unisys" pitchFamily="2" charset="77"/>
                        </a:rPr>
                      </a:br>
                      <a:r>
                        <a:rPr lang="en-US" sz="1200" b="0" i="0">
                          <a:solidFill>
                            <a:schemeClr val="tx2"/>
                          </a:solidFill>
                          <a:latin typeface="Unisys" pitchFamily="2" charset="77"/>
                        </a:rPr>
                        <a:t>automation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Conversation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Timing, stopwatch, benchmark</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User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management</a:t>
                      </a:r>
                    </a:p>
                  </a:txBody>
                  <a:tcPr marL="0" marR="0" marT="1097280" marB="0">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1709937"/>
                  </a:ext>
                </a:extLst>
              </a:tr>
              <a:tr h="1503349">
                <a:tc>
                  <a:txBody>
                    <a:bodyPr/>
                    <a:lstStyle/>
                    <a:p>
                      <a:pPr algn="ctr"/>
                      <a:r>
                        <a:rPr lang="en-US" sz="1200" b="0" i="0">
                          <a:solidFill>
                            <a:schemeClr val="tx2"/>
                          </a:solidFill>
                          <a:latin typeface="Unisys" pitchFamily="2" charset="77"/>
                          <a:cs typeface="Arial" panose="020B0604020202020204" pitchFamily="34" charset="0"/>
                        </a:rPr>
                        <a:t>Results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and benefits</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Rating</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Solution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Idea,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intelligent system</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Secure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connection</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Acceleration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and launch</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cs typeface="Arial" panose="020B0604020202020204" pitchFamily="34" charset="0"/>
                        </a:rPr>
                        <a:t>Tech</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support</a:t>
                      </a: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688571"/>
                  </a:ext>
                </a:extLst>
              </a:tr>
              <a:tr h="15033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a:solidFill>
                            <a:schemeClr val="tx2"/>
                          </a:solidFill>
                          <a:latin typeface="Unisys" pitchFamily="2" charset="77"/>
                          <a:cs typeface="Arial" panose="020B0604020202020204" pitchFamily="34" charset="0"/>
                        </a:rPr>
                        <a:t>Workloads </a:t>
                      </a:r>
                      <a:br>
                        <a:rPr lang="en-US" sz="1200" b="0" i="0">
                          <a:solidFill>
                            <a:schemeClr val="tx2"/>
                          </a:solidFill>
                          <a:latin typeface="Unisys" pitchFamily="2" charset="77"/>
                          <a:cs typeface="Arial" panose="020B0604020202020204" pitchFamily="34" charset="0"/>
                        </a:rPr>
                      </a:br>
                      <a:r>
                        <a:rPr lang="en-US" sz="1200" b="0" i="0">
                          <a:solidFill>
                            <a:schemeClr val="tx2"/>
                          </a:solidFill>
                          <a:latin typeface="Unisys" pitchFamily="2" charset="77"/>
                          <a:cs typeface="Arial" panose="020B0604020202020204" pitchFamily="34" charset="0"/>
                        </a:rPr>
                        <a:t>and workflows</a:t>
                      </a:r>
                    </a:p>
                  </a:txBody>
                  <a:tcPr marL="0" marR="0" marT="1097280" marB="0">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Sustainability</a:t>
                      </a:r>
                      <a:br>
                        <a:rPr lang="en-US" sz="1200" b="0" i="0">
                          <a:solidFill>
                            <a:schemeClr val="tx2"/>
                          </a:solidFill>
                          <a:latin typeface="Unisys" pitchFamily="2" charset="77"/>
                        </a:rPr>
                      </a:br>
                      <a:r>
                        <a:rPr lang="en-US" sz="1200" b="0" i="0">
                          <a:solidFill>
                            <a:schemeClr val="tx2"/>
                          </a:solidFill>
                          <a:latin typeface="Unisys" pitchFamily="2" charset="77"/>
                        </a:rPr>
                        <a:t>and ESG</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a:solidFill>
                            <a:schemeClr val="tx2"/>
                          </a:solidFill>
                          <a:latin typeface="Unisys" pitchFamily="2" charset="77"/>
                        </a:rPr>
                        <a:t>Award, </a:t>
                      </a:r>
                      <a:br>
                        <a:rPr lang="en-US" sz="1200" b="0" i="0">
                          <a:solidFill>
                            <a:schemeClr val="tx2"/>
                          </a:solidFill>
                          <a:latin typeface="Unisys" pitchFamily="2" charset="77"/>
                        </a:rPr>
                      </a:br>
                      <a:r>
                        <a:rPr lang="en-US" sz="1200" b="0" i="0">
                          <a:solidFill>
                            <a:schemeClr val="tx2"/>
                          </a:solidFill>
                          <a:latin typeface="Unisys" pitchFamily="2" charset="77"/>
                        </a:rPr>
                        <a:t>winner</a:t>
                      </a: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b="0" i="0">
                        <a:solidFill>
                          <a:schemeClr val="tx2"/>
                        </a:solidFill>
                        <a:latin typeface="Unisys" pitchFamily="2" charset="77"/>
                      </a:endParaRP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b="0" i="0">
                        <a:solidFill>
                          <a:schemeClr val="tx2"/>
                        </a:solidFill>
                        <a:latin typeface="Unisys" pitchFamily="2" charset="77"/>
                      </a:endParaRP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b="0" i="0">
                        <a:solidFill>
                          <a:schemeClr val="tx2"/>
                        </a:solidFill>
                        <a:latin typeface="Unisys" pitchFamily="2" charset="77"/>
                      </a:endParaRPr>
                    </a:p>
                  </a:txBody>
                  <a:tcPr marL="0" marR="0" marT="109728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b="0" i="0">
                        <a:solidFill>
                          <a:schemeClr val="tx2"/>
                        </a:solidFill>
                        <a:latin typeface="Unisys" pitchFamily="2" charset="77"/>
                      </a:endParaRPr>
                    </a:p>
                  </a:txBody>
                  <a:tcPr marL="0" marR="0" marT="1097280" marB="0">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3089714"/>
                  </a:ext>
                </a:extLst>
              </a:tr>
            </a:tbl>
          </a:graphicData>
        </a:graphic>
      </p:graphicFrame>
      <p:sp>
        <p:nvSpPr>
          <p:cNvPr id="7" name="Freeform: Shape 1">
            <a:extLst>
              <a:ext uri="{FF2B5EF4-FFF2-40B4-BE49-F238E27FC236}">
                <a16:creationId xmlns:a16="http://schemas.microsoft.com/office/drawing/2014/main" id="{42836BCD-56D7-CEDE-13D2-D950B3FB6649}"/>
              </a:ext>
            </a:extLst>
          </p:cNvPr>
          <p:cNvSpPr/>
          <p:nvPr userDrawn="1"/>
        </p:nvSpPr>
        <p:spPr>
          <a:xfrm>
            <a:off x="1015197" y="1917855"/>
            <a:ext cx="476345" cy="442266"/>
          </a:xfrm>
          <a:custGeom>
            <a:avLst/>
            <a:gdLst>
              <a:gd name="connsiteX0" fmla="*/ 132302 w 476345"/>
              <a:gd name="connsiteY0" fmla="*/ 296714 h 442266"/>
              <a:gd name="connsiteX1" fmla="*/ 132302 w 476345"/>
              <a:gd name="connsiteY1" fmla="*/ 326623 h 442266"/>
              <a:gd name="connsiteX2" fmla="*/ 189452 w 476345"/>
              <a:gd name="connsiteY2" fmla="*/ 326623 h 442266"/>
              <a:gd name="connsiteX3" fmla="*/ 189452 w 476345"/>
              <a:gd name="connsiteY3" fmla="*/ 296714 h 442266"/>
              <a:gd name="connsiteX4" fmla="*/ 205645 w 476345"/>
              <a:gd name="connsiteY4" fmla="*/ 280522 h 442266"/>
              <a:gd name="connsiteX5" fmla="*/ 270796 w 476345"/>
              <a:gd name="connsiteY5" fmla="*/ 280522 h 442266"/>
              <a:gd name="connsiteX6" fmla="*/ 286988 w 476345"/>
              <a:gd name="connsiteY6" fmla="*/ 296714 h 442266"/>
              <a:gd name="connsiteX7" fmla="*/ 286988 w 476345"/>
              <a:gd name="connsiteY7" fmla="*/ 326623 h 442266"/>
              <a:gd name="connsiteX8" fmla="*/ 344138 w 476345"/>
              <a:gd name="connsiteY8" fmla="*/ 326623 h 442266"/>
              <a:gd name="connsiteX9" fmla="*/ 344138 w 476345"/>
              <a:gd name="connsiteY9" fmla="*/ 296714 h 442266"/>
              <a:gd name="connsiteX10" fmla="*/ 270796 w 476345"/>
              <a:gd name="connsiteY10" fmla="*/ 223372 h 442266"/>
              <a:gd name="connsiteX11" fmla="*/ 205645 w 476345"/>
              <a:gd name="connsiteY11" fmla="*/ 223372 h 442266"/>
              <a:gd name="connsiteX12" fmla="*/ 132302 w 476345"/>
              <a:gd name="connsiteY12" fmla="*/ 296714 h 442266"/>
              <a:gd name="connsiteX13" fmla="*/ 301657 w 476345"/>
              <a:gd name="connsiteY13" fmla="*/ 153648 h 442266"/>
              <a:gd name="connsiteX14" fmla="*/ 238220 w 476345"/>
              <a:gd name="connsiteY14" fmla="*/ 90212 h 442266"/>
              <a:gd name="connsiteX15" fmla="*/ 174784 w 476345"/>
              <a:gd name="connsiteY15" fmla="*/ 153648 h 442266"/>
              <a:gd name="connsiteX16" fmla="*/ 238220 w 476345"/>
              <a:gd name="connsiteY16" fmla="*/ 217085 h 442266"/>
              <a:gd name="connsiteX17" fmla="*/ 301657 w 476345"/>
              <a:gd name="connsiteY17" fmla="*/ 153648 h 442266"/>
              <a:gd name="connsiteX18" fmla="*/ 69818 w 476345"/>
              <a:gd name="connsiteY18" fmla="*/ 222705 h 442266"/>
              <a:gd name="connsiteX19" fmla="*/ 85344 w 476345"/>
              <a:gd name="connsiteY19" fmla="*/ 222705 h 442266"/>
              <a:gd name="connsiteX20" fmla="*/ 42672 w 476345"/>
              <a:gd name="connsiteY20" fmla="*/ 156697 h 442266"/>
              <a:gd name="connsiteX21" fmla="*/ 0 w 476345"/>
              <a:gd name="connsiteY21" fmla="*/ 222705 h 442266"/>
              <a:gd name="connsiteX22" fmla="*/ 16764 w 476345"/>
              <a:gd name="connsiteY22" fmla="*/ 222705 h 442266"/>
              <a:gd name="connsiteX23" fmla="*/ 433959 w 476345"/>
              <a:gd name="connsiteY23" fmla="*/ 325384 h 442266"/>
              <a:gd name="connsiteX24" fmla="*/ 387001 w 476345"/>
              <a:gd name="connsiteY24" fmla="*/ 300429 h 442266"/>
              <a:gd name="connsiteX25" fmla="*/ 70009 w 476345"/>
              <a:gd name="connsiteY25" fmla="*/ 222800 h 442266"/>
              <a:gd name="connsiteX26" fmla="*/ 459772 w 476345"/>
              <a:gd name="connsiteY26" fmla="*/ 219562 h 442266"/>
              <a:gd name="connsiteX27" fmla="*/ 42577 w 476345"/>
              <a:gd name="connsiteY27" fmla="*/ 116882 h 442266"/>
              <a:gd name="connsiteX28" fmla="*/ 89535 w 476345"/>
              <a:gd name="connsiteY28" fmla="*/ 141838 h 442266"/>
              <a:gd name="connsiteX29" fmla="*/ 406527 w 476345"/>
              <a:gd name="connsiteY29" fmla="*/ 219466 h 442266"/>
              <a:gd name="connsiteX30" fmla="*/ 391001 w 476345"/>
              <a:gd name="connsiteY30" fmla="*/ 219466 h 442266"/>
              <a:gd name="connsiteX31" fmla="*/ 433673 w 476345"/>
              <a:gd name="connsiteY31" fmla="*/ 285474 h 442266"/>
              <a:gd name="connsiteX32" fmla="*/ 476345 w 476345"/>
              <a:gd name="connsiteY32" fmla="*/ 219466 h 442266"/>
              <a:gd name="connsiteX33" fmla="*/ 459581 w 476345"/>
              <a:gd name="connsiteY33" fmla="*/ 219466 h 44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6345" h="442266">
                <a:moveTo>
                  <a:pt x="132302" y="296714"/>
                </a:moveTo>
                <a:lnTo>
                  <a:pt x="132302" y="326623"/>
                </a:lnTo>
                <a:lnTo>
                  <a:pt x="189452" y="326623"/>
                </a:lnTo>
                <a:lnTo>
                  <a:pt x="189452" y="296714"/>
                </a:lnTo>
                <a:cubicBezTo>
                  <a:pt x="189452" y="287761"/>
                  <a:pt x="196691" y="280522"/>
                  <a:pt x="205645" y="280522"/>
                </a:cubicBezTo>
                <a:lnTo>
                  <a:pt x="270796" y="280522"/>
                </a:lnTo>
                <a:cubicBezTo>
                  <a:pt x="279749" y="280522"/>
                  <a:pt x="286988" y="287761"/>
                  <a:pt x="286988" y="296714"/>
                </a:cubicBezTo>
                <a:lnTo>
                  <a:pt x="286988" y="326623"/>
                </a:lnTo>
                <a:lnTo>
                  <a:pt x="344138" y="326623"/>
                </a:lnTo>
                <a:lnTo>
                  <a:pt x="344138" y="296714"/>
                </a:lnTo>
                <a:cubicBezTo>
                  <a:pt x="344138" y="256233"/>
                  <a:pt x="311182" y="223372"/>
                  <a:pt x="270796" y="223372"/>
                </a:cubicBezTo>
                <a:lnTo>
                  <a:pt x="205645" y="223372"/>
                </a:lnTo>
                <a:cubicBezTo>
                  <a:pt x="165164" y="223372"/>
                  <a:pt x="132302" y="256328"/>
                  <a:pt x="132302" y="296714"/>
                </a:cubicBezTo>
                <a:close/>
                <a:moveTo>
                  <a:pt x="301657" y="153648"/>
                </a:moveTo>
                <a:cubicBezTo>
                  <a:pt x="301657" y="118597"/>
                  <a:pt x="273272" y="90212"/>
                  <a:pt x="238220" y="90212"/>
                </a:cubicBezTo>
                <a:cubicBezTo>
                  <a:pt x="203168" y="90212"/>
                  <a:pt x="174784" y="118597"/>
                  <a:pt x="174784" y="153648"/>
                </a:cubicBezTo>
                <a:cubicBezTo>
                  <a:pt x="174784" y="188700"/>
                  <a:pt x="203168" y="217085"/>
                  <a:pt x="238220" y="217085"/>
                </a:cubicBezTo>
                <a:cubicBezTo>
                  <a:pt x="273272" y="217085"/>
                  <a:pt x="301657" y="188700"/>
                  <a:pt x="301657" y="153648"/>
                </a:cubicBezTo>
                <a:close/>
                <a:moveTo>
                  <a:pt x="69818" y="222705"/>
                </a:moveTo>
                <a:lnTo>
                  <a:pt x="85344" y="222705"/>
                </a:lnTo>
                <a:lnTo>
                  <a:pt x="42672" y="156697"/>
                </a:lnTo>
                <a:lnTo>
                  <a:pt x="0" y="222705"/>
                </a:lnTo>
                <a:lnTo>
                  <a:pt x="16764" y="222705"/>
                </a:lnTo>
                <a:cubicBezTo>
                  <a:pt x="19336" y="445495"/>
                  <a:pt x="316802" y="531029"/>
                  <a:pt x="433959" y="325384"/>
                </a:cubicBezTo>
                <a:lnTo>
                  <a:pt x="387001" y="300429"/>
                </a:lnTo>
                <a:cubicBezTo>
                  <a:pt x="310134" y="444732"/>
                  <a:pt x="79915" y="409871"/>
                  <a:pt x="70009" y="222800"/>
                </a:cubicBezTo>
                <a:close/>
                <a:moveTo>
                  <a:pt x="459772" y="219562"/>
                </a:moveTo>
                <a:cubicBezTo>
                  <a:pt x="457200" y="-3228"/>
                  <a:pt x="159734" y="-88763"/>
                  <a:pt x="42577" y="116882"/>
                </a:cubicBezTo>
                <a:lnTo>
                  <a:pt x="89535" y="141838"/>
                </a:lnTo>
                <a:cubicBezTo>
                  <a:pt x="166402" y="-2466"/>
                  <a:pt x="396621" y="32395"/>
                  <a:pt x="406527" y="219466"/>
                </a:cubicBezTo>
                <a:lnTo>
                  <a:pt x="391001" y="219466"/>
                </a:lnTo>
                <a:lnTo>
                  <a:pt x="433673" y="285474"/>
                </a:lnTo>
                <a:lnTo>
                  <a:pt x="476345" y="219466"/>
                </a:lnTo>
                <a:lnTo>
                  <a:pt x="459581" y="219466"/>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8" name="Freeform: Shape 7">
            <a:extLst>
              <a:ext uri="{FF2B5EF4-FFF2-40B4-BE49-F238E27FC236}">
                <a16:creationId xmlns:a16="http://schemas.microsoft.com/office/drawing/2014/main" id="{C1208066-2325-ED70-ACB4-926F00A15FA9}"/>
              </a:ext>
            </a:extLst>
          </p:cNvPr>
          <p:cNvSpPr/>
          <p:nvPr userDrawn="1"/>
        </p:nvSpPr>
        <p:spPr>
          <a:xfrm>
            <a:off x="10757205" y="1884157"/>
            <a:ext cx="447008" cy="475964"/>
          </a:xfrm>
          <a:custGeom>
            <a:avLst/>
            <a:gdLst>
              <a:gd name="connsiteX0" fmla="*/ 447008 w 447008"/>
              <a:gd name="connsiteY0" fmla="*/ 393764 h 475964"/>
              <a:gd name="connsiteX1" fmla="*/ 447008 w 447008"/>
              <a:gd name="connsiteY1" fmla="*/ 346139 h 475964"/>
              <a:gd name="connsiteX2" fmla="*/ 423958 w 447008"/>
              <a:gd name="connsiteY2" fmla="*/ 346139 h 475964"/>
              <a:gd name="connsiteX3" fmla="*/ 416528 w 447008"/>
              <a:gd name="connsiteY3" fmla="*/ 328136 h 475964"/>
              <a:gd name="connsiteX4" fmla="*/ 432816 w 447008"/>
              <a:gd name="connsiteY4" fmla="*/ 311849 h 475964"/>
              <a:gd name="connsiteX5" fmla="*/ 399097 w 447008"/>
              <a:gd name="connsiteY5" fmla="*/ 278130 h 475964"/>
              <a:gd name="connsiteX6" fmla="*/ 382810 w 447008"/>
              <a:gd name="connsiteY6" fmla="*/ 294418 h 475964"/>
              <a:gd name="connsiteX7" fmla="*/ 364807 w 447008"/>
              <a:gd name="connsiteY7" fmla="*/ 286988 h 475964"/>
              <a:gd name="connsiteX8" fmla="*/ 364807 w 447008"/>
              <a:gd name="connsiteY8" fmla="*/ 263938 h 475964"/>
              <a:gd name="connsiteX9" fmla="*/ 317182 w 447008"/>
              <a:gd name="connsiteY9" fmla="*/ 263938 h 475964"/>
              <a:gd name="connsiteX10" fmla="*/ 317182 w 447008"/>
              <a:gd name="connsiteY10" fmla="*/ 286988 h 475964"/>
              <a:gd name="connsiteX11" fmla="*/ 299180 w 447008"/>
              <a:gd name="connsiteY11" fmla="*/ 294418 h 475964"/>
              <a:gd name="connsiteX12" fmla="*/ 282892 w 447008"/>
              <a:gd name="connsiteY12" fmla="*/ 278130 h 475964"/>
              <a:gd name="connsiteX13" fmla="*/ 249174 w 447008"/>
              <a:gd name="connsiteY13" fmla="*/ 311849 h 475964"/>
              <a:gd name="connsiteX14" fmla="*/ 265462 w 447008"/>
              <a:gd name="connsiteY14" fmla="*/ 328136 h 475964"/>
              <a:gd name="connsiteX15" fmla="*/ 258032 w 447008"/>
              <a:gd name="connsiteY15" fmla="*/ 346139 h 475964"/>
              <a:gd name="connsiteX16" fmla="*/ 234982 w 447008"/>
              <a:gd name="connsiteY16" fmla="*/ 346139 h 475964"/>
              <a:gd name="connsiteX17" fmla="*/ 234982 w 447008"/>
              <a:gd name="connsiteY17" fmla="*/ 393764 h 475964"/>
              <a:gd name="connsiteX18" fmla="*/ 258032 w 447008"/>
              <a:gd name="connsiteY18" fmla="*/ 393764 h 475964"/>
              <a:gd name="connsiteX19" fmla="*/ 265462 w 447008"/>
              <a:gd name="connsiteY19" fmla="*/ 411766 h 475964"/>
              <a:gd name="connsiteX20" fmla="*/ 249174 w 447008"/>
              <a:gd name="connsiteY20" fmla="*/ 428054 h 475964"/>
              <a:gd name="connsiteX21" fmla="*/ 282892 w 447008"/>
              <a:gd name="connsiteY21" fmla="*/ 461772 h 475964"/>
              <a:gd name="connsiteX22" fmla="*/ 299180 w 447008"/>
              <a:gd name="connsiteY22" fmla="*/ 445484 h 475964"/>
              <a:gd name="connsiteX23" fmla="*/ 317182 w 447008"/>
              <a:gd name="connsiteY23" fmla="*/ 452914 h 475964"/>
              <a:gd name="connsiteX24" fmla="*/ 317182 w 447008"/>
              <a:gd name="connsiteY24" fmla="*/ 475964 h 475964"/>
              <a:gd name="connsiteX25" fmla="*/ 364807 w 447008"/>
              <a:gd name="connsiteY25" fmla="*/ 475964 h 475964"/>
              <a:gd name="connsiteX26" fmla="*/ 364807 w 447008"/>
              <a:gd name="connsiteY26" fmla="*/ 452914 h 475964"/>
              <a:gd name="connsiteX27" fmla="*/ 382810 w 447008"/>
              <a:gd name="connsiteY27" fmla="*/ 445484 h 475964"/>
              <a:gd name="connsiteX28" fmla="*/ 399097 w 447008"/>
              <a:gd name="connsiteY28" fmla="*/ 461772 h 475964"/>
              <a:gd name="connsiteX29" fmla="*/ 432816 w 447008"/>
              <a:gd name="connsiteY29" fmla="*/ 428054 h 475964"/>
              <a:gd name="connsiteX30" fmla="*/ 416528 w 447008"/>
              <a:gd name="connsiteY30" fmla="*/ 411766 h 475964"/>
              <a:gd name="connsiteX31" fmla="*/ 423958 w 447008"/>
              <a:gd name="connsiteY31" fmla="*/ 393764 h 475964"/>
              <a:gd name="connsiteX32" fmla="*/ 447008 w 447008"/>
              <a:gd name="connsiteY32" fmla="*/ 393764 h 475964"/>
              <a:gd name="connsiteX33" fmla="*/ 340995 w 447008"/>
              <a:gd name="connsiteY33" fmla="*/ 408623 h 475964"/>
              <a:gd name="connsiteX34" fmla="*/ 302323 w 447008"/>
              <a:gd name="connsiteY34" fmla="*/ 369951 h 475964"/>
              <a:gd name="connsiteX35" fmla="*/ 340995 w 447008"/>
              <a:gd name="connsiteY35" fmla="*/ 331280 h 475964"/>
              <a:gd name="connsiteX36" fmla="*/ 379666 w 447008"/>
              <a:gd name="connsiteY36" fmla="*/ 369951 h 475964"/>
              <a:gd name="connsiteX37" fmla="*/ 340995 w 447008"/>
              <a:gd name="connsiteY37" fmla="*/ 408623 h 475964"/>
              <a:gd name="connsiteX38" fmla="*/ 333375 w 447008"/>
              <a:gd name="connsiteY38" fmla="*/ 124492 h 475964"/>
              <a:gd name="connsiteX39" fmla="*/ 208883 w 447008"/>
              <a:gd name="connsiteY39" fmla="*/ 0 h 475964"/>
              <a:gd name="connsiteX40" fmla="*/ 84391 w 447008"/>
              <a:gd name="connsiteY40" fmla="*/ 124492 h 475964"/>
              <a:gd name="connsiteX41" fmla="*/ 208883 w 447008"/>
              <a:gd name="connsiteY41" fmla="*/ 248984 h 475964"/>
              <a:gd name="connsiteX42" fmla="*/ 333375 w 447008"/>
              <a:gd name="connsiteY42" fmla="*/ 124492 h 475964"/>
              <a:gd name="connsiteX43" fmla="*/ 208883 w 447008"/>
              <a:gd name="connsiteY43" fmla="*/ 191834 h 475964"/>
              <a:gd name="connsiteX44" fmla="*/ 141541 w 447008"/>
              <a:gd name="connsiteY44" fmla="*/ 124492 h 475964"/>
              <a:gd name="connsiteX45" fmla="*/ 208883 w 447008"/>
              <a:gd name="connsiteY45" fmla="*/ 57150 h 475964"/>
              <a:gd name="connsiteX46" fmla="*/ 276225 w 447008"/>
              <a:gd name="connsiteY46" fmla="*/ 124492 h 475964"/>
              <a:gd name="connsiteX47" fmla="*/ 208883 w 447008"/>
              <a:gd name="connsiteY47" fmla="*/ 191834 h 475964"/>
              <a:gd name="connsiteX48" fmla="*/ 0 w 447008"/>
              <a:gd name="connsiteY48" fmla="*/ 406146 h 475964"/>
              <a:gd name="connsiteX49" fmla="*/ 0 w 447008"/>
              <a:gd name="connsiteY49" fmla="*/ 475869 h 475964"/>
              <a:gd name="connsiteX50" fmla="*/ 57150 w 447008"/>
              <a:gd name="connsiteY50" fmla="*/ 475869 h 475964"/>
              <a:gd name="connsiteX51" fmla="*/ 57150 w 447008"/>
              <a:gd name="connsiteY51" fmla="*/ 406146 h 475964"/>
              <a:gd name="connsiteX52" fmla="*/ 132969 w 447008"/>
              <a:gd name="connsiteY52" fmla="*/ 330327 h 475964"/>
              <a:gd name="connsiteX53" fmla="*/ 179356 w 447008"/>
              <a:gd name="connsiteY53" fmla="*/ 330327 h 475964"/>
              <a:gd name="connsiteX54" fmla="*/ 179356 w 447008"/>
              <a:gd name="connsiteY54" fmla="*/ 273177 h 475964"/>
              <a:gd name="connsiteX55" fmla="*/ 132969 w 447008"/>
              <a:gd name="connsiteY55" fmla="*/ 273177 h 475964"/>
              <a:gd name="connsiteX56" fmla="*/ 0 w 447008"/>
              <a:gd name="connsiteY56" fmla="*/ 406146 h 47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7008" h="475964">
                <a:moveTo>
                  <a:pt x="447008" y="393764"/>
                </a:moveTo>
                <a:lnTo>
                  <a:pt x="447008" y="346139"/>
                </a:lnTo>
                <a:lnTo>
                  <a:pt x="423958" y="346139"/>
                </a:lnTo>
                <a:cubicBezTo>
                  <a:pt x="422148" y="339852"/>
                  <a:pt x="419671" y="333756"/>
                  <a:pt x="416528" y="328136"/>
                </a:cubicBezTo>
                <a:lnTo>
                  <a:pt x="432816" y="311849"/>
                </a:lnTo>
                <a:lnTo>
                  <a:pt x="399097" y="278130"/>
                </a:lnTo>
                <a:lnTo>
                  <a:pt x="382810" y="294418"/>
                </a:lnTo>
                <a:cubicBezTo>
                  <a:pt x="377190" y="291275"/>
                  <a:pt x="371094" y="288798"/>
                  <a:pt x="364807" y="286988"/>
                </a:cubicBezTo>
                <a:lnTo>
                  <a:pt x="364807" y="263938"/>
                </a:lnTo>
                <a:lnTo>
                  <a:pt x="317182" y="263938"/>
                </a:lnTo>
                <a:lnTo>
                  <a:pt x="317182" y="286988"/>
                </a:lnTo>
                <a:cubicBezTo>
                  <a:pt x="310896" y="288798"/>
                  <a:pt x="304800" y="291275"/>
                  <a:pt x="299180" y="294418"/>
                </a:cubicBezTo>
                <a:lnTo>
                  <a:pt x="282892" y="278130"/>
                </a:lnTo>
                <a:lnTo>
                  <a:pt x="249174" y="311849"/>
                </a:lnTo>
                <a:lnTo>
                  <a:pt x="265462" y="328136"/>
                </a:lnTo>
                <a:cubicBezTo>
                  <a:pt x="262318" y="333756"/>
                  <a:pt x="259842" y="339852"/>
                  <a:pt x="258032" y="346139"/>
                </a:cubicBezTo>
                <a:lnTo>
                  <a:pt x="234982" y="346139"/>
                </a:lnTo>
                <a:lnTo>
                  <a:pt x="234982" y="393764"/>
                </a:lnTo>
                <a:lnTo>
                  <a:pt x="258032" y="393764"/>
                </a:lnTo>
                <a:cubicBezTo>
                  <a:pt x="259842" y="400050"/>
                  <a:pt x="262318" y="406146"/>
                  <a:pt x="265462" y="411766"/>
                </a:cubicBezTo>
                <a:lnTo>
                  <a:pt x="249174" y="428054"/>
                </a:lnTo>
                <a:lnTo>
                  <a:pt x="282892" y="461772"/>
                </a:lnTo>
                <a:lnTo>
                  <a:pt x="299180" y="445484"/>
                </a:lnTo>
                <a:cubicBezTo>
                  <a:pt x="304800" y="448628"/>
                  <a:pt x="310896" y="451104"/>
                  <a:pt x="317182" y="452914"/>
                </a:cubicBezTo>
                <a:lnTo>
                  <a:pt x="317182" y="475964"/>
                </a:lnTo>
                <a:cubicBezTo>
                  <a:pt x="317182" y="475964"/>
                  <a:pt x="364807" y="475964"/>
                  <a:pt x="364807" y="475964"/>
                </a:cubicBezTo>
                <a:lnTo>
                  <a:pt x="364807" y="452914"/>
                </a:lnTo>
                <a:cubicBezTo>
                  <a:pt x="371189" y="451104"/>
                  <a:pt x="377190" y="448628"/>
                  <a:pt x="382810" y="445484"/>
                </a:cubicBezTo>
                <a:lnTo>
                  <a:pt x="399097" y="461772"/>
                </a:lnTo>
                <a:lnTo>
                  <a:pt x="432816" y="428054"/>
                </a:lnTo>
                <a:lnTo>
                  <a:pt x="416528" y="411766"/>
                </a:lnTo>
                <a:cubicBezTo>
                  <a:pt x="419671" y="406146"/>
                  <a:pt x="422148" y="400050"/>
                  <a:pt x="423958" y="393764"/>
                </a:cubicBezTo>
                <a:lnTo>
                  <a:pt x="447008" y="393764"/>
                </a:lnTo>
                <a:close/>
                <a:moveTo>
                  <a:pt x="340995" y="408623"/>
                </a:moveTo>
                <a:cubicBezTo>
                  <a:pt x="319659" y="408623"/>
                  <a:pt x="302323" y="391287"/>
                  <a:pt x="302323" y="369951"/>
                </a:cubicBezTo>
                <a:cubicBezTo>
                  <a:pt x="302323" y="348615"/>
                  <a:pt x="319659" y="331280"/>
                  <a:pt x="340995" y="331280"/>
                </a:cubicBezTo>
                <a:cubicBezTo>
                  <a:pt x="362331" y="331280"/>
                  <a:pt x="379666" y="348615"/>
                  <a:pt x="379666" y="369951"/>
                </a:cubicBezTo>
                <a:cubicBezTo>
                  <a:pt x="379666" y="391287"/>
                  <a:pt x="362331" y="408623"/>
                  <a:pt x="340995" y="408623"/>
                </a:cubicBezTo>
                <a:close/>
                <a:moveTo>
                  <a:pt x="333375" y="124492"/>
                </a:moveTo>
                <a:cubicBezTo>
                  <a:pt x="333375" y="55817"/>
                  <a:pt x="277463" y="0"/>
                  <a:pt x="208883" y="0"/>
                </a:cubicBezTo>
                <a:cubicBezTo>
                  <a:pt x="140303" y="0"/>
                  <a:pt x="84391" y="55912"/>
                  <a:pt x="84391" y="124492"/>
                </a:cubicBezTo>
                <a:cubicBezTo>
                  <a:pt x="84391" y="193072"/>
                  <a:pt x="140303" y="248984"/>
                  <a:pt x="208883" y="248984"/>
                </a:cubicBezTo>
                <a:cubicBezTo>
                  <a:pt x="277463" y="248984"/>
                  <a:pt x="333375" y="193167"/>
                  <a:pt x="333375" y="124492"/>
                </a:cubicBezTo>
                <a:close/>
                <a:moveTo>
                  <a:pt x="208883" y="191834"/>
                </a:moveTo>
                <a:cubicBezTo>
                  <a:pt x="171736" y="191834"/>
                  <a:pt x="141541" y="161639"/>
                  <a:pt x="141541" y="124492"/>
                </a:cubicBezTo>
                <a:cubicBezTo>
                  <a:pt x="141541" y="87344"/>
                  <a:pt x="171736" y="57150"/>
                  <a:pt x="208883" y="57150"/>
                </a:cubicBezTo>
                <a:cubicBezTo>
                  <a:pt x="246031" y="57150"/>
                  <a:pt x="276225" y="87344"/>
                  <a:pt x="276225" y="124492"/>
                </a:cubicBezTo>
                <a:cubicBezTo>
                  <a:pt x="276225" y="161639"/>
                  <a:pt x="246031" y="191834"/>
                  <a:pt x="208883" y="191834"/>
                </a:cubicBezTo>
                <a:close/>
                <a:moveTo>
                  <a:pt x="0" y="406146"/>
                </a:moveTo>
                <a:lnTo>
                  <a:pt x="0" y="475869"/>
                </a:lnTo>
                <a:lnTo>
                  <a:pt x="57150" y="475869"/>
                </a:lnTo>
                <a:lnTo>
                  <a:pt x="57150" y="406146"/>
                </a:lnTo>
                <a:cubicBezTo>
                  <a:pt x="57150" y="364331"/>
                  <a:pt x="91154" y="330327"/>
                  <a:pt x="132969" y="330327"/>
                </a:cubicBezTo>
                <a:lnTo>
                  <a:pt x="179356" y="330327"/>
                </a:lnTo>
                <a:lnTo>
                  <a:pt x="179356" y="273177"/>
                </a:lnTo>
                <a:lnTo>
                  <a:pt x="132969" y="273177"/>
                </a:lnTo>
                <a:cubicBezTo>
                  <a:pt x="59626" y="273177"/>
                  <a:pt x="0" y="332804"/>
                  <a:pt x="0" y="406146"/>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9" name="Freeform: Shape 14">
            <a:extLst>
              <a:ext uri="{FF2B5EF4-FFF2-40B4-BE49-F238E27FC236}">
                <a16:creationId xmlns:a16="http://schemas.microsoft.com/office/drawing/2014/main" id="{6453C577-4A36-4F19-0127-E75EECEEE546}"/>
              </a:ext>
            </a:extLst>
          </p:cNvPr>
          <p:cNvSpPr/>
          <p:nvPr userDrawn="1"/>
        </p:nvSpPr>
        <p:spPr>
          <a:xfrm>
            <a:off x="9082300" y="1884062"/>
            <a:ext cx="390525" cy="476059"/>
          </a:xfrm>
          <a:custGeom>
            <a:avLst/>
            <a:gdLst>
              <a:gd name="connsiteX0" fmla="*/ 218123 w 390525"/>
              <a:gd name="connsiteY0" fmla="*/ 86963 h 476059"/>
              <a:gd name="connsiteX1" fmla="*/ 218123 w 390525"/>
              <a:gd name="connsiteY1" fmla="*/ 57150 h 476059"/>
              <a:gd name="connsiteX2" fmla="*/ 302705 w 390525"/>
              <a:gd name="connsiteY2" fmla="*/ 57150 h 476059"/>
              <a:gd name="connsiteX3" fmla="*/ 302705 w 390525"/>
              <a:gd name="connsiteY3" fmla="*/ 0 h 476059"/>
              <a:gd name="connsiteX4" fmla="*/ 76295 w 390525"/>
              <a:gd name="connsiteY4" fmla="*/ 0 h 476059"/>
              <a:gd name="connsiteX5" fmla="*/ 76295 w 390525"/>
              <a:gd name="connsiteY5" fmla="*/ 57150 h 476059"/>
              <a:gd name="connsiteX6" fmla="*/ 160877 w 390525"/>
              <a:gd name="connsiteY6" fmla="*/ 57150 h 476059"/>
              <a:gd name="connsiteX7" fmla="*/ 160877 w 390525"/>
              <a:gd name="connsiteY7" fmla="*/ 88773 h 476059"/>
              <a:gd name="connsiteX8" fmla="*/ 0 w 390525"/>
              <a:gd name="connsiteY8" fmla="*/ 280797 h 476059"/>
              <a:gd name="connsiteX9" fmla="*/ 195263 w 390525"/>
              <a:gd name="connsiteY9" fmla="*/ 476060 h 476059"/>
              <a:gd name="connsiteX10" fmla="*/ 390525 w 390525"/>
              <a:gd name="connsiteY10" fmla="*/ 280797 h 476059"/>
              <a:gd name="connsiteX11" fmla="*/ 218027 w 390525"/>
              <a:gd name="connsiteY11" fmla="*/ 86963 h 476059"/>
              <a:gd name="connsiteX12" fmla="*/ 195358 w 390525"/>
              <a:gd name="connsiteY12" fmla="*/ 418910 h 476059"/>
              <a:gd name="connsiteX13" fmla="*/ 57245 w 390525"/>
              <a:gd name="connsiteY13" fmla="*/ 280797 h 476059"/>
              <a:gd name="connsiteX14" fmla="*/ 195358 w 390525"/>
              <a:gd name="connsiteY14" fmla="*/ 142684 h 476059"/>
              <a:gd name="connsiteX15" fmla="*/ 333470 w 390525"/>
              <a:gd name="connsiteY15" fmla="*/ 280797 h 476059"/>
              <a:gd name="connsiteX16" fmla="*/ 195358 w 390525"/>
              <a:gd name="connsiteY16" fmla="*/ 418910 h 476059"/>
              <a:gd name="connsiteX17" fmla="*/ 223933 w 390525"/>
              <a:gd name="connsiteY17" fmla="*/ 210598 h 476059"/>
              <a:gd name="connsiteX18" fmla="*/ 166783 w 390525"/>
              <a:gd name="connsiteY18" fmla="*/ 210598 h 476059"/>
              <a:gd name="connsiteX19" fmla="*/ 166783 w 390525"/>
              <a:gd name="connsiteY19" fmla="*/ 309372 h 476059"/>
              <a:gd name="connsiteX20" fmla="*/ 260795 w 390525"/>
              <a:gd name="connsiteY20" fmla="*/ 309372 h 476059"/>
              <a:gd name="connsiteX21" fmla="*/ 260795 w 390525"/>
              <a:gd name="connsiteY21" fmla="*/ 252222 h 476059"/>
              <a:gd name="connsiteX22" fmla="*/ 223933 w 390525"/>
              <a:gd name="connsiteY22" fmla="*/ 252222 h 476059"/>
              <a:gd name="connsiteX23" fmla="*/ 223933 w 390525"/>
              <a:gd name="connsiteY23" fmla="*/ 210598 h 4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476059">
                <a:moveTo>
                  <a:pt x="218123" y="86963"/>
                </a:moveTo>
                <a:lnTo>
                  <a:pt x="218123" y="57150"/>
                </a:lnTo>
                <a:lnTo>
                  <a:pt x="302705" y="57150"/>
                </a:lnTo>
                <a:lnTo>
                  <a:pt x="302705" y="0"/>
                </a:lnTo>
                <a:lnTo>
                  <a:pt x="76295" y="0"/>
                </a:lnTo>
                <a:lnTo>
                  <a:pt x="76295" y="57150"/>
                </a:lnTo>
                <a:lnTo>
                  <a:pt x="160877" y="57150"/>
                </a:lnTo>
                <a:lnTo>
                  <a:pt x="160877" y="88773"/>
                </a:lnTo>
                <a:cubicBezTo>
                  <a:pt x="69437" y="105061"/>
                  <a:pt x="0" y="184690"/>
                  <a:pt x="0" y="280797"/>
                </a:cubicBezTo>
                <a:cubicBezTo>
                  <a:pt x="0" y="388620"/>
                  <a:pt x="87440" y="476060"/>
                  <a:pt x="195263" y="476060"/>
                </a:cubicBezTo>
                <a:cubicBezTo>
                  <a:pt x="303086" y="476060"/>
                  <a:pt x="390525" y="388620"/>
                  <a:pt x="390525" y="280797"/>
                </a:cubicBezTo>
                <a:cubicBezTo>
                  <a:pt x="390525" y="180689"/>
                  <a:pt x="315182" y="98298"/>
                  <a:pt x="218027" y="86963"/>
                </a:cubicBezTo>
                <a:close/>
                <a:moveTo>
                  <a:pt x="195358" y="418910"/>
                </a:moveTo>
                <a:cubicBezTo>
                  <a:pt x="119253" y="418910"/>
                  <a:pt x="57245" y="356997"/>
                  <a:pt x="57245" y="280797"/>
                </a:cubicBezTo>
                <a:cubicBezTo>
                  <a:pt x="57245" y="204597"/>
                  <a:pt x="119158" y="142684"/>
                  <a:pt x="195358" y="142684"/>
                </a:cubicBezTo>
                <a:cubicBezTo>
                  <a:pt x="271558" y="142684"/>
                  <a:pt x="333470" y="204597"/>
                  <a:pt x="333470" y="280797"/>
                </a:cubicBezTo>
                <a:cubicBezTo>
                  <a:pt x="333470" y="356997"/>
                  <a:pt x="271558" y="418910"/>
                  <a:pt x="195358" y="418910"/>
                </a:cubicBezTo>
                <a:close/>
                <a:moveTo>
                  <a:pt x="223933" y="210598"/>
                </a:moveTo>
                <a:lnTo>
                  <a:pt x="166783" y="210598"/>
                </a:lnTo>
                <a:lnTo>
                  <a:pt x="166783" y="309372"/>
                </a:lnTo>
                <a:lnTo>
                  <a:pt x="260795" y="309372"/>
                </a:lnTo>
                <a:lnTo>
                  <a:pt x="260795" y="252222"/>
                </a:lnTo>
                <a:lnTo>
                  <a:pt x="223933" y="252222"/>
                </a:lnTo>
                <a:lnTo>
                  <a:pt x="223933" y="21059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0" name="Freeform: Shape 16">
            <a:extLst>
              <a:ext uri="{FF2B5EF4-FFF2-40B4-BE49-F238E27FC236}">
                <a16:creationId xmlns:a16="http://schemas.microsoft.com/office/drawing/2014/main" id="{BA0B157B-FD77-02B5-E0C2-0EB21AEE34CD}"/>
              </a:ext>
            </a:extLst>
          </p:cNvPr>
          <p:cNvSpPr/>
          <p:nvPr userDrawn="1"/>
        </p:nvSpPr>
        <p:spPr>
          <a:xfrm>
            <a:off x="7247505" y="1951404"/>
            <a:ext cx="477869" cy="408717"/>
          </a:xfrm>
          <a:custGeom>
            <a:avLst/>
            <a:gdLst>
              <a:gd name="connsiteX0" fmla="*/ 477869 w 477869"/>
              <a:gd name="connsiteY0" fmla="*/ 0 h 408717"/>
              <a:gd name="connsiteX1" fmla="*/ 146399 w 477869"/>
              <a:gd name="connsiteY1" fmla="*/ 0 h 408717"/>
              <a:gd name="connsiteX2" fmla="*/ 0 w 477869"/>
              <a:gd name="connsiteY2" fmla="*/ 146399 h 408717"/>
              <a:gd name="connsiteX3" fmla="*/ 0 w 477869"/>
              <a:gd name="connsiteY3" fmla="*/ 408718 h 408717"/>
              <a:gd name="connsiteX4" fmla="*/ 97346 w 477869"/>
              <a:gd name="connsiteY4" fmla="*/ 311372 h 408717"/>
              <a:gd name="connsiteX5" fmla="*/ 97250 w 477869"/>
              <a:gd name="connsiteY5" fmla="*/ 311372 h 408717"/>
              <a:gd name="connsiteX6" fmla="*/ 477869 w 477869"/>
              <a:gd name="connsiteY6" fmla="*/ 311372 h 408717"/>
              <a:gd name="connsiteX7" fmla="*/ 477869 w 477869"/>
              <a:gd name="connsiteY7" fmla="*/ 95 h 408717"/>
              <a:gd name="connsiteX8" fmla="*/ 420719 w 477869"/>
              <a:gd name="connsiteY8" fmla="*/ 254127 h 408717"/>
              <a:gd name="connsiteX9" fmla="*/ 57245 w 477869"/>
              <a:gd name="connsiteY9" fmla="*/ 254127 h 408717"/>
              <a:gd name="connsiteX10" fmla="*/ 57245 w 477869"/>
              <a:gd name="connsiteY10" fmla="*/ 252127 h 408717"/>
              <a:gd name="connsiteX11" fmla="*/ 57245 w 477869"/>
              <a:gd name="connsiteY11" fmla="*/ 146304 h 408717"/>
              <a:gd name="connsiteX12" fmla="*/ 146495 w 477869"/>
              <a:gd name="connsiteY12" fmla="*/ 57055 h 408717"/>
              <a:gd name="connsiteX13" fmla="*/ 420814 w 477869"/>
              <a:gd name="connsiteY13" fmla="*/ 57055 h 408717"/>
              <a:gd name="connsiteX14" fmla="*/ 420814 w 477869"/>
              <a:gd name="connsiteY14" fmla="*/ 254032 h 408717"/>
              <a:gd name="connsiteX15" fmla="*/ 351377 w 477869"/>
              <a:gd name="connsiteY15" fmla="*/ 184404 h 408717"/>
              <a:gd name="connsiteX16" fmla="*/ 379571 w 477869"/>
              <a:gd name="connsiteY16" fmla="*/ 156210 h 408717"/>
              <a:gd name="connsiteX17" fmla="*/ 351377 w 477869"/>
              <a:gd name="connsiteY17" fmla="*/ 128016 h 408717"/>
              <a:gd name="connsiteX18" fmla="*/ 323183 w 477869"/>
              <a:gd name="connsiteY18" fmla="*/ 156210 h 408717"/>
              <a:gd name="connsiteX19" fmla="*/ 351377 w 477869"/>
              <a:gd name="connsiteY19" fmla="*/ 184404 h 408717"/>
              <a:gd name="connsiteX20" fmla="*/ 126016 w 477869"/>
              <a:gd name="connsiteY20" fmla="*/ 128111 h 408717"/>
              <a:gd name="connsiteX21" fmla="*/ 97822 w 477869"/>
              <a:gd name="connsiteY21" fmla="*/ 156305 h 408717"/>
              <a:gd name="connsiteX22" fmla="*/ 126016 w 477869"/>
              <a:gd name="connsiteY22" fmla="*/ 184499 h 408717"/>
              <a:gd name="connsiteX23" fmla="*/ 154210 w 477869"/>
              <a:gd name="connsiteY23" fmla="*/ 156305 h 408717"/>
              <a:gd name="connsiteX24" fmla="*/ 126016 w 477869"/>
              <a:gd name="connsiteY24" fmla="*/ 128111 h 408717"/>
              <a:gd name="connsiteX25" fmla="*/ 238696 w 477869"/>
              <a:gd name="connsiteY25" fmla="*/ 184404 h 408717"/>
              <a:gd name="connsiteX26" fmla="*/ 266890 w 477869"/>
              <a:gd name="connsiteY26" fmla="*/ 156210 h 408717"/>
              <a:gd name="connsiteX27" fmla="*/ 238696 w 477869"/>
              <a:gd name="connsiteY27" fmla="*/ 128016 h 408717"/>
              <a:gd name="connsiteX28" fmla="*/ 210503 w 477869"/>
              <a:gd name="connsiteY28" fmla="*/ 156210 h 408717"/>
              <a:gd name="connsiteX29" fmla="*/ 238696 w 477869"/>
              <a:gd name="connsiteY29" fmla="*/ 184404 h 40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7869" h="408717">
                <a:moveTo>
                  <a:pt x="477869" y="0"/>
                </a:moveTo>
                <a:lnTo>
                  <a:pt x="146399" y="0"/>
                </a:lnTo>
                <a:cubicBezTo>
                  <a:pt x="65532" y="0"/>
                  <a:pt x="0" y="65532"/>
                  <a:pt x="0" y="146399"/>
                </a:cubicBezTo>
                <a:lnTo>
                  <a:pt x="0" y="408718"/>
                </a:lnTo>
                <a:lnTo>
                  <a:pt x="97346" y="311372"/>
                </a:lnTo>
                <a:lnTo>
                  <a:pt x="97250" y="311372"/>
                </a:lnTo>
                <a:cubicBezTo>
                  <a:pt x="97250" y="311372"/>
                  <a:pt x="477869" y="311372"/>
                  <a:pt x="477869" y="311372"/>
                </a:cubicBezTo>
                <a:lnTo>
                  <a:pt x="477869" y="95"/>
                </a:lnTo>
                <a:close/>
                <a:moveTo>
                  <a:pt x="420719" y="254127"/>
                </a:moveTo>
                <a:lnTo>
                  <a:pt x="57245" y="254127"/>
                </a:lnTo>
                <a:cubicBezTo>
                  <a:pt x="57245" y="254127"/>
                  <a:pt x="57245" y="252127"/>
                  <a:pt x="57245" y="252127"/>
                </a:cubicBezTo>
                <a:lnTo>
                  <a:pt x="57245" y="146304"/>
                </a:lnTo>
                <a:cubicBezTo>
                  <a:pt x="57245" y="97060"/>
                  <a:pt x="97250" y="57055"/>
                  <a:pt x="146495" y="57055"/>
                </a:cubicBezTo>
                <a:lnTo>
                  <a:pt x="420814" y="57055"/>
                </a:lnTo>
                <a:lnTo>
                  <a:pt x="420814" y="254032"/>
                </a:lnTo>
                <a:close/>
                <a:moveTo>
                  <a:pt x="351377" y="184404"/>
                </a:moveTo>
                <a:cubicBezTo>
                  <a:pt x="366903" y="184404"/>
                  <a:pt x="379571" y="171831"/>
                  <a:pt x="379571" y="156210"/>
                </a:cubicBezTo>
                <a:cubicBezTo>
                  <a:pt x="379571" y="140589"/>
                  <a:pt x="366998" y="128016"/>
                  <a:pt x="351377" y="128016"/>
                </a:cubicBezTo>
                <a:cubicBezTo>
                  <a:pt x="335756" y="128016"/>
                  <a:pt x="323183" y="140589"/>
                  <a:pt x="323183" y="156210"/>
                </a:cubicBezTo>
                <a:cubicBezTo>
                  <a:pt x="323183" y="171831"/>
                  <a:pt x="335756" y="184404"/>
                  <a:pt x="351377" y="184404"/>
                </a:cubicBezTo>
                <a:close/>
                <a:moveTo>
                  <a:pt x="126016" y="128111"/>
                </a:moveTo>
                <a:cubicBezTo>
                  <a:pt x="110490" y="128111"/>
                  <a:pt x="97822" y="140684"/>
                  <a:pt x="97822" y="156305"/>
                </a:cubicBezTo>
                <a:cubicBezTo>
                  <a:pt x="97822" y="171926"/>
                  <a:pt x="110395" y="184499"/>
                  <a:pt x="126016" y="184499"/>
                </a:cubicBezTo>
                <a:cubicBezTo>
                  <a:pt x="141637" y="184499"/>
                  <a:pt x="154210" y="171926"/>
                  <a:pt x="154210" y="156305"/>
                </a:cubicBezTo>
                <a:cubicBezTo>
                  <a:pt x="154210" y="140684"/>
                  <a:pt x="141637" y="128111"/>
                  <a:pt x="126016" y="128111"/>
                </a:cubicBezTo>
                <a:close/>
                <a:moveTo>
                  <a:pt x="238696" y="184404"/>
                </a:moveTo>
                <a:cubicBezTo>
                  <a:pt x="254222" y="184404"/>
                  <a:pt x="266890" y="171831"/>
                  <a:pt x="266890" y="156210"/>
                </a:cubicBezTo>
                <a:cubicBezTo>
                  <a:pt x="266890" y="140589"/>
                  <a:pt x="254318" y="128016"/>
                  <a:pt x="238696" y="128016"/>
                </a:cubicBezTo>
                <a:cubicBezTo>
                  <a:pt x="223075" y="128016"/>
                  <a:pt x="210503" y="140589"/>
                  <a:pt x="210503" y="156210"/>
                </a:cubicBezTo>
                <a:cubicBezTo>
                  <a:pt x="210503" y="171831"/>
                  <a:pt x="223075" y="184404"/>
                  <a:pt x="238696" y="184404"/>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1" name="Freeform: Shape 18">
            <a:extLst>
              <a:ext uri="{FF2B5EF4-FFF2-40B4-BE49-F238E27FC236}">
                <a16:creationId xmlns:a16="http://schemas.microsoft.com/office/drawing/2014/main" id="{A741FFC3-9B76-56D2-9F1E-CB198A1F310C}"/>
              </a:ext>
            </a:extLst>
          </p:cNvPr>
          <p:cNvSpPr/>
          <p:nvPr userDrawn="1"/>
        </p:nvSpPr>
        <p:spPr>
          <a:xfrm>
            <a:off x="5732307" y="1883967"/>
            <a:ext cx="476345" cy="476154"/>
          </a:xfrm>
          <a:custGeom>
            <a:avLst/>
            <a:gdLst>
              <a:gd name="connsiteX0" fmla="*/ 188786 w 476345"/>
              <a:gd name="connsiteY0" fmla="*/ 337852 h 476154"/>
              <a:gd name="connsiteX1" fmla="*/ 216979 w 476345"/>
              <a:gd name="connsiteY1" fmla="*/ 309658 h 476154"/>
              <a:gd name="connsiteX2" fmla="*/ 188786 w 476345"/>
              <a:gd name="connsiteY2" fmla="*/ 281464 h 476154"/>
              <a:gd name="connsiteX3" fmla="*/ 160591 w 476345"/>
              <a:gd name="connsiteY3" fmla="*/ 309658 h 476154"/>
              <a:gd name="connsiteX4" fmla="*/ 188786 w 476345"/>
              <a:gd name="connsiteY4" fmla="*/ 337852 h 476154"/>
              <a:gd name="connsiteX5" fmla="*/ 301466 w 476345"/>
              <a:gd name="connsiteY5" fmla="*/ 337852 h 476154"/>
              <a:gd name="connsiteX6" fmla="*/ 329660 w 476345"/>
              <a:gd name="connsiteY6" fmla="*/ 309658 h 476154"/>
              <a:gd name="connsiteX7" fmla="*/ 301466 w 476345"/>
              <a:gd name="connsiteY7" fmla="*/ 281464 h 476154"/>
              <a:gd name="connsiteX8" fmla="*/ 273272 w 476345"/>
              <a:gd name="connsiteY8" fmla="*/ 309658 h 476154"/>
              <a:gd name="connsiteX9" fmla="*/ 301466 w 476345"/>
              <a:gd name="connsiteY9" fmla="*/ 337852 h 476154"/>
              <a:gd name="connsiteX10" fmla="*/ 433006 w 476345"/>
              <a:gd name="connsiteY10" fmla="*/ 249841 h 476154"/>
              <a:gd name="connsiteX11" fmla="*/ 433006 w 476345"/>
              <a:gd name="connsiteY11" fmla="*/ 143161 h 476154"/>
              <a:gd name="connsiteX12" fmla="*/ 273748 w 476345"/>
              <a:gd name="connsiteY12" fmla="*/ 143161 h 476154"/>
              <a:gd name="connsiteX13" fmla="*/ 273748 w 476345"/>
              <a:gd name="connsiteY13" fmla="*/ 73914 h 476154"/>
              <a:gd name="connsiteX14" fmla="*/ 287750 w 476345"/>
              <a:gd name="connsiteY14" fmla="*/ 42577 h 476154"/>
              <a:gd name="connsiteX15" fmla="*/ 245173 w 476345"/>
              <a:gd name="connsiteY15" fmla="*/ 0 h 476154"/>
              <a:gd name="connsiteX16" fmla="*/ 202597 w 476345"/>
              <a:gd name="connsiteY16" fmla="*/ 42577 h 476154"/>
              <a:gd name="connsiteX17" fmla="*/ 216598 w 476345"/>
              <a:gd name="connsiteY17" fmla="*/ 73914 h 476154"/>
              <a:gd name="connsiteX18" fmla="*/ 216598 w 476345"/>
              <a:gd name="connsiteY18" fmla="*/ 143161 h 476154"/>
              <a:gd name="connsiteX19" fmla="*/ 43339 w 476345"/>
              <a:gd name="connsiteY19" fmla="*/ 143161 h 476154"/>
              <a:gd name="connsiteX20" fmla="*/ 43339 w 476345"/>
              <a:gd name="connsiteY20" fmla="*/ 249841 h 476154"/>
              <a:gd name="connsiteX21" fmla="*/ 0 w 476345"/>
              <a:gd name="connsiteY21" fmla="*/ 249841 h 476154"/>
              <a:gd name="connsiteX22" fmla="*/ 0 w 476345"/>
              <a:gd name="connsiteY22" fmla="*/ 369475 h 476154"/>
              <a:gd name="connsiteX23" fmla="*/ 43339 w 476345"/>
              <a:gd name="connsiteY23" fmla="*/ 369475 h 476154"/>
              <a:gd name="connsiteX24" fmla="*/ 43339 w 476345"/>
              <a:gd name="connsiteY24" fmla="*/ 476155 h 476154"/>
              <a:gd name="connsiteX25" fmla="*/ 433006 w 476345"/>
              <a:gd name="connsiteY25" fmla="*/ 476155 h 476154"/>
              <a:gd name="connsiteX26" fmla="*/ 433006 w 476345"/>
              <a:gd name="connsiteY26" fmla="*/ 369475 h 476154"/>
              <a:gd name="connsiteX27" fmla="*/ 476345 w 476345"/>
              <a:gd name="connsiteY27" fmla="*/ 369475 h 476154"/>
              <a:gd name="connsiteX28" fmla="*/ 476345 w 476345"/>
              <a:gd name="connsiteY28" fmla="*/ 249841 h 476154"/>
              <a:gd name="connsiteX29" fmla="*/ 433006 w 476345"/>
              <a:gd name="connsiteY29" fmla="*/ 249841 h 476154"/>
              <a:gd name="connsiteX30" fmla="*/ 375856 w 476345"/>
              <a:gd name="connsiteY30" fmla="*/ 419100 h 476154"/>
              <a:gd name="connsiteX31" fmla="*/ 100489 w 476345"/>
              <a:gd name="connsiteY31" fmla="*/ 419100 h 476154"/>
              <a:gd name="connsiteX32" fmla="*/ 100489 w 476345"/>
              <a:gd name="connsiteY32" fmla="*/ 200311 h 476154"/>
              <a:gd name="connsiteX33" fmla="*/ 375856 w 476345"/>
              <a:gd name="connsiteY33" fmla="*/ 200311 h 476154"/>
              <a:gd name="connsiteX34" fmla="*/ 375856 w 476345"/>
              <a:gd name="connsiteY34" fmla="*/ 419100 h 47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6345" h="476154">
                <a:moveTo>
                  <a:pt x="188786" y="337852"/>
                </a:moveTo>
                <a:cubicBezTo>
                  <a:pt x="204311" y="337852"/>
                  <a:pt x="216979" y="325279"/>
                  <a:pt x="216979" y="309658"/>
                </a:cubicBezTo>
                <a:cubicBezTo>
                  <a:pt x="216979" y="294037"/>
                  <a:pt x="204406" y="281464"/>
                  <a:pt x="188786" y="281464"/>
                </a:cubicBezTo>
                <a:cubicBezTo>
                  <a:pt x="173164" y="281464"/>
                  <a:pt x="160591" y="294037"/>
                  <a:pt x="160591" y="309658"/>
                </a:cubicBezTo>
                <a:cubicBezTo>
                  <a:pt x="160591" y="325279"/>
                  <a:pt x="173164" y="337852"/>
                  <a:pt x="188786" y="337852"/>
                </a:cubicBezTo>
                <a:close/>
                <a:moveTo>
                  <a:pt x="301466" y="337852"/>
                </a:moveTo>
                <a:cubicBezTo>
                  <a:pt x="316992" y="337852"/>
                  <a:pt x="329660" y="325279"/>
                  <a:pt x="329660" y="309658"/>
                </a:cubicBezTo>
                <a:cubicBezTo>
                  <a:pt x="329660" y="294037"/>
                  <a:pt x="317087" y="281464"/>
                  <a:pt x="301466" y="281464"/>
                </a:cubicBezTo>
                <a:cubicBezTo>
                  <a:pt x="285845" y="281464"/>
                  <a:pt x="273272" y="294037"/>
                  <a:pt x="273272" y="309658"/>
                </a:cubicBezTo>
                <a:cubicBezTo>
                  <a:pt x="273272" y="325279"/>
                  <a:pt x="285845" y="337852"/>
                  <a:pt x="301466" y="337852"/>
                </a:cubicBezTo>
                <a:close/>
                <a:moveTo>
                  <a:pt x="433006" y="249841"/>
                </a:moveTo>
                <a:lnTo>
                  <a:pt x="433006" y="143161"/>
                </a:lnTo>
                <a:lnTo>
                  <a:pt x="273748" y="143161"/>
                </a:lnTo>
                <a:lnTo>
                  <a:pt x="273748" y="73914"/>
                </a:lnTo>
                <a:cubicBezTo>
                  <a:pt x="282321" y="66104"/>
                  <a:pt x="287750" y="55054"/>
                  <a:pt x="287750" y="42577"/>
                </a:cubicBezTo>
                <a:cubicBezTo>
                  <a:pt x="287750" y="19050"/>
                  <a:pt x="268700" y="0"/>
                  <a:pt x="245173" y="0"/>
                </a:cubicBezTo>
                <a:cubicBezTo>
                  <a:pt x="221647" y="0"/>
                  <a:pt x="202597" y="19050"/>
                  <a:pt x="202597" y="42577"/>
                </a:cubicBezTo>
                <a:cubicBezTo>
                  <a:pt x="202597" y="55054"/>
                  <a:pt x="208026" y="66104"/>
                  <a:pt x="216598" y="73914"/>
                </a:cubicBezTo>
                <a:lnTo>
                  <a:pt x="216598" y="143161"/>
                </a:lnTo>
                <a:lnTo>
                  <a:pt x="43339" y="143161"/>
                </a:lnTo>
                <a:lnTo>
                  <a:pt x="43339" y="249841"/>
                </a:lnTo>
                <a:lnTo>
                  <a:pt x="0" y="249841"/>
                </a:lnTo>
                <a:lnTo>
                  <a:pt x="0" y="369475"/>
                </a:lnTo>
                <a:lnTo>
                  <a:pt x="43339" y="369475"/>
                </a:lnTo>
                <a:lnTo>
                  <a:pt x="43339" y="476155"/>
                </a:lnTo>
                <a:lnTo>
                  <a:pt x="433006" y="476155"/>
                </a:lnTo>
                <a:lnTo>
                  <a:pt x="433006" y="369475"/>
                </a:lnTo>
                <a:lnTo>
                  <a:pt x="476345" y="369475"/>
                </a:lnTo>
                <a:lnTo>
                  <a:pt x="476345" y="249841"/>
                </a:lnTo>
                <a:lnTo>
                  <a:pt x="433006" y="249841"/>
                </a:lnTo>
                <a:close/>
                <a:moveTo>
                  <a:pt x="375856" y="419100"/>
                </a:moveTo>
                <a:lnTo>
                  <a:pt x="100489" y="419100"/>
                </a:lnTo>
                <a:lnTo>
                  <a:pt x="100489" y="200311"/>
                </a:lnTo>
                <a:lnTo>
                  <a:pt x="375856" y="200311"/>
                </a:lnTo>
                <a:lnTo>
                  <a:pt x="375856" y="41910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2" name="Freeform: Shape 20">
            <a:extLst>
              <a:ext uri="{FF2B5EF4-FFF2-40B4-BE49-F238E27FC236}">
                <a16:creationId xmlns:a16="http://schemas.microsoft.com/office/drawing/2014/main" id="{05FA85FB-95B9-6877-7004-EECAFCD170F9}"/>
              </a:ext>
            </a:extLst>
          </p:cNvPr>
          <p:cNvSpPr/>
          <p:nvPr userDrawn="1"/>
        </p:nvSpPr>
        <p:spPr>
          <a:xfrm>
            <a:off x="4255954" y="1883480"/>
            <a:ext cx="304622" cy="476641"/>
          </a:xfrm>
          <a:custGeom>
            <a:avLst/>
            <a:gdLst>
              <a:gd name="connsiteX0" fmla="*/ 152305 w 304622"/>
              <a:gd name="connsiteY0" fmla="*/ 420253 h 476641"/>
              <a:gd name="connsiteX1" fmla="*/ 124111 w 304622"/>
              <a:gd name="connsiteY1" fmla="*/ 448447 h 476641"/>
              <a:gd name="connsiteX2" fmla="*/ 152305 w 304622"/>
              <a:gd name="connsiteY2" fmla="*/ 476641 h 476641"/>
              <a:gd name="connsiteX3" fmla="*/ 180499 w 304622"/>
              <a:gd name="connsiteY3" fmla="*/ 448447 h 476641"/>
              <a:gd name="connsiteX4" fmla="*/ 152305 w 304622"/>
              <a:gd name="connsiteY4" fmla="*/ 420253 h 476641"/>
              <a:gd name="connsiteX5" fmla="*/ 304514 w 304622"/>
              <a:gd name="connsiteY5" fmla="*/ 146410 h 476641"/>
              <a:gd name="connsiteX6" fmla="*/ 158210 w 304622"/>
              <a:gd name="connsiteY6" fmla="*/ 105 h 476641"/>
              <a:gd name="connsiteX7" fmla="*/ 46672 w 304622"/>
              <a:gd name="connsiteY7" fmla="*/ 42587 h 476641"/>
              <a:gd name="connsiteX8" fmla="*/ 0 w 304622"/>
              <a:gd name="connsiteY8" fmla="*/ 152315 h 476641"/>
              <a:gd name="connsiteX9" fmla="*/ 57150 w 304622"/>
              <a:gd name="connsiteY9" fmla="*/ 152315 h 476641"/>
              <a:gd name="connsiteX10" fmla="*/ 86296 w 304622"/>
              <a:gd name="connsiteY10" fmla="*/ 83735 h 476641"/>
              <a:gd name="connsiteX11" fmla="*/ 156019 w 304622"/>
              <a:gd name="connsiteY11" fmla="*/ 57160 h 476641"/>
              <a:gd name="connsiteX12" fmla="*/ 247364 w 304622"/>
              <a:gd name="connsiteY12" fmla="*/ 148505 h 476641"/>
              <a:gd name="connsiteX13" fmla="*/ 204406 w 304622"/>
              <a:gd name="connsiteY13" fmla="*/ 231944 h 476641"/>
              <a:gd name="connsiteX14" fmla="*/ 123730 w 304622"/>
              <a:gd name="connsiteY14" fmla="*/ 384153 h 476641"/>
              <a:gd name="connsiteX15" fmla="*/ 180880 w 304622"/>
              <a:gd name="connsiteY15" fmla="*/ 384153 h 476641"/>
              <a:gd name="connsiteX16" fmla="*/ 235744 w 304622"/>
              <a:gd name="connsiteY16" fmla="*/ 279760 h 476641"/>
              <a:gd name="connsiteX17" fmla="*/ 304514 w 304622"/>
              <a:gd name="connsiteY17" fmla="*/ 146410 h 47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622" h="476641">
                <a:moveTo>
                  <a:pt x="152305" y="420253"/>
                </a:moveTo>
                <a:cubicBezTo>
                  <a:pt x="136779" y="420253"/>
                  <a:pt x="124111" y="432826"/>
                  <a:pt x="124111" y="448447"/>
                </a:cubicBezTo>
                <a:cubicBezTo>
                  <a:pt x="124111" y="464068"/>
                  <a:pt x="136684" y="476641"/>
                  <a:pt x="152305" y="476641"/>
                </a:cubicBezTo>
                <a:cubicBezTo>
                  <a:pt x="167926" y="476641"/>
                  <a:pt x="180499" y="464068"/>
                  <a:pt x="180499" y="448447"/>
                </a:cubicBezTo>
                <a:cubicBezTo>
                  <a:pt x="180499" y="432826"/>
                  <a:pt x="167926" y="420253"/>
                  <a:pt x="152305" y="420253"/>
                </a:cubicBezTo>
                <a:close/>
                <a:moveTo>
                  <a:pt x="304514" y="146410"/>
                </a:moveTo>
                <a:cubicBezTo>
                  <a:pt x="301466" y="67352"/>
                  <a:pt x="237268" y="3058"/>
                  <a:pt x="158210" y="105"/>
                </a:cubicBezTo>
                <a:cubicBezTo>
                  <a:pt x="116491" y="-1419"/>
                  <a:pt x="76771" y="13631"/>
                  <a:pt x="46672" y="42587"/>
                </a:cubicBezTo>
                <a:cubicBezTo>
                  <a:pt x="16573" y="71543"/>
                  <a:pt x="0" y="110595"/>
                  <a:pt x="0" y="152315"/>
                </a:cubicBezTo>
                <a:lnTo>
                  <a:pt x="57150" y="152315"/>
                </a:lnTo>
                <a:cubicBezTo>
                  <a:pt x="57150" y="126216"/>
                  <a:pt x="67532" y="101832"/>
                  <a:pt x="86296" y="83735"/>
                </a:cubicBezTo>
                <a:cubicBezTo>
                  <a:pt x="105061" y="65637"/>
                  <a:pt x="129826" y="56112"/>
                  <a:pt x="156019" y="57160"/>
                </a:cubicBezTo>
                <a:cubicBezTo>
                  <a:pt x="204597" y="58970"/>
                  <a:pt x="245554" y="100023"/>
                  <a:pt x="247364" y="148505"/>
                </a:cubicBezTo>
                <a:cubicBezTo>
                  <a:pt x="248602" y="182223"/>
                  <a:pt x="232600" y="213370"/>
                  <a:pt x="204406" y="231944"/>
                </a:cubicBezTo>
                <a:cubicBezTo>
                  <a:pt x="153829" y="265091"/>
                  <a:pt x="123730" y="321955"/>
                  <a:pt x="123730" y="384153"/>
                </a:cubicBezTo>
                <a:lnTo>
                  <a:pt x="180880" y="384153"/>
                </a:lnTo>
                <a:cubicBezTo>
                  <a:pt x="180880" y="341291"/>
                  <a:pt x="201359" y="302334"/>
                  <a:pt x="235744" y="279760"/>
                </a:cubicBezTo>
                <a:cubicBezTo>
                  <a:pt x="280797" y="250137"/>
                  <a:pt x="306514" y="200321"/>
                  <a:pt x="304514" y="146410"/>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3" name="Freeform: Shape 22">
            <a:extLst>
              <a:ext uri="{FF2B5EF4-FFF2-40B4-BE49-F238E27FC236}">
                <a16:creationId xmlns:a16="http://schemas.microsoft.com/office/drawing/2014/main" id="{25F49D1B-C5BB-1A8C-3CAA-8785CC864C1C}"/>
              </a:ext>
            </a:extLst>
          </p:cNvPr>
          <p:cNvSpPr/>
          <p:nvPr userDrawn="1"/>
        </p:nvSpPr>
        <p:spPr>
          <a:xfrm>
            <a:off x="2576036" y="1930354"/>
            <a:ext cx="476250" cy="429767"/>
          </a:xfrm>
          <a:custGeom>
            <a:avLst/>
            <a:gdLst>
              <a:gd name="connsiteX0" fmla="*/ 476250 w 476250"/>
              <a:gd name="connsiteY0" fmla="*/ 0 h 429767"/>
              <a:gd name="connsiteX1" fmla="*/ 147352 w 476250"/>
              <a:gd name="connsiteY1" fmla="*/ 0 h 429767"/>
              <a:gd name="connsiteX2" fmla="*/ 0 w 476250"/>
              <a:gd name="connsiteY2" fmla="*/ 147352 h 429767"/>
              <a:gd name="connsiteX3" fmla="*/ 0 w 476250"/>
              <a:gd name="connsiteY3" fmla="*/ 338709 h 429767"/>
              <a:gd name="connsiteX4" fmla="*/ 476250 w 476250"/>
              <a:gd name="connsiteY4" fmla="*/ 338709 h 429767"/>
              <a:gd name="connsiteX5" fmla="*/ 476250 w 476250"/>
              <a:gd name="connsiteY5" fmla="*/ 0 h 429767"/>
              <a:gd name="connsiteX6" fmla="*/ 419100 w 476250"/>
              <a:gd name="connsiteY6" fmla="*/ 281559 h 429767"/>
              <a:gd name="connsiteX7" fmla="*/ 57150 w 476250"/>
              <a:gd name="connsiteY7" fmla="*/ 281559 h 429767"/>
              <a:gd name="connsiteX8" fmla="*/ 57150 w 476250"/>
              <a:gd name="connsiteY8" fmla="*/ 147352 h 429767"/>
              <a:gd name="connsiteX9" fmla="*/ 147352 w 476250"/>
              <a:gd name="connsiteY9" fmla="*/ 57150 h 429767"/>
              <a:gd name="connsiteX10" fmla="*/ 419100 w 476250"/>
              <a:gd name="connsiteY10" fmla="*/ 57150 h 429767"/>
              <a:gd name="connsiteX11" fmla="*/ 419100 w 476250"/>
              <a:gd name="connsiteY11" fmla="*/ 281559 h 429767"/>
              <a:gd name="connsiteX12" fmla="*/ 0 w 476250"/>
              <a:gd name="connsiteY12" fmla="*/ 372618 h 429767"/>
              <a:gd name="connsiteX13" fmla="*/ 0 w 476250"/>
              <a:gd name="connsiteY13" fmla="*/ 429768 h 429767"/>
              <a:gd name="connsiteX14" fmla="*/ 476250 w 476250"/>
              <a:gd name="connsiteY14" fmla="*/ 429768 h 429767"/>
              <a:gd name="connsiteX15" fmla="*/ 476250 w 476250"/>
              <a:gd name="connsiteY15" fmla="*/ 372618 h 429767"/>
              <a:gd name="connsiteX16" fmla="*/ 0 w 476250"/>
              <a:gd name="connsiteY16" fmla="*/ 372618 h 42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429767">
                <a:moveTo>
                  <a:pt x="476250" y="0"/>
                </a:moveTo>
                <a:lnTo>
                  <a:pt x="147352" y="0"/>
                </a:lnTo>
                <a:cubicBezTo>
                  <a:pt x="66008" y="0"/>
                  <a:pt x="0" y="66008"/>
                  <a:pt x="0" y="147352"/>
                </a:cubicBezTo>
                <a:lnTo>
                  <a:pt x="0" y="338709"/>
                </a:lnTo>
                <a:lnTo>
                  <a:pt x="476250" y="338709"/>
                </a:lnTo>
                <a:lnTo>
                  <a:pt x="476250" y="0"/>
                </a:lnTo>
                <a:close/>
                <a:moveTo>
                  <a:pt x="419100" y="281559"/>
                </a:moveTo>
                <a:lnTo>
                  <a:pt x="57150" y="281559"/>
                </a:lnTo>
                <a:lnTo>
                  <a:pt x="57150" y="147352"/>
                </a:lnTo>
                <a:cubicBezTo>
                  <a:pt x="57150" y="97631"/>
                  <a:pt x="97631" y="57150"/>
                  <a:pt x="147352" y="57150"/>
                </a:cubicBezTo>
                <a:lnTo>
                  <a:pt x="419100" y="57150"/>
                </a:lnTo>
                <a:lnTo>
                  <a:pt x="419100" y="281559"/>
                </a:lnTo>
                <a:close/>
                <a:moveTo>
                  <a:pt x="0" y="372618"/>
                </a:moveTo>
                <a:lnTo>
                  <a:pt x="0" y="429768"/>
                </a:lnTo>
                <a:lnTo>
                  <a:pt x="476250" y="429768"/>
                </a:lnTo>
                <a:lnTo>
                  <a:pt x="476250" y="372618"/>
                </a:lnTo>
                <a:lnTo>
                  <a:pt x="0" y="37261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5" name="Freeform: Shape 24">
            <a:extLst>
              <a:ext uri="{FF2B5EF4-FFF2-40B4-BE49-F238E27FC236}">
                <a16:creationId xmlns:a16="http://schemas.microsoft.com/office/drawing/2014/main" id="{2471F712-7956-C0D8-EAAA-42308C6E3B27}"/>
              </a:ext>
            </a:extLst>
          </p:cNvPr>
          <p:cNvSpPr/>
          <p:nvPr userDrawn="1"/>
        </p:nvSpPr>
        <p:spPr>
          <a:xfrm>
            <a:off x="9072948" y="3396308"/>
            <a:ext cx="474929" cy="475703"/>
          </a:xfrm>
          <a:custGeom>
            <a:avLst/>
            <a:gdLst>
              <a:gd name="connsiteX0" fmla="*/ 474821 w 474929"/>
              <a:gd name="connsiteY0" fmla="*/ 121 h 475703"/>
              <a:gd name="connsiteX1" fmla="*/ 300800 w 474929"/>
              <a:gd name="connsiteY1" fmla="*/ 45650 h 475703"/>
              <a:gd name="connsiteX2" fmla="*/ 220694 w 474929"/>
              <a:gd name="connsiteY2" fmla="*/ 125755 h 475703"/>
              <a:gd name="connsiteX3" fmla="*/ 103632 w 474929"/>
              <a:gd name="connsiteY3" fmla="*/ 142519 h 475703"/>
              <a:gd name="connsiteX4" fmla="*/ 85154 w 474929"/>
              <a:gd name="connsiteY4" fmla="*/ 198050 h 475703"/>
              <a:gd name="connsiteX5" fmla="*/ 276892 w 474929"/>
              <a:gd name="connsiteY5" fmla="*/ 389788 h 475703"/>
              <a:gd name="connsiteX6" fmla="*/ 332422 w 474929"/>
              <a:gd name="connsiteY6" fmla="*/ 371310 h 475703"/>
              <a:gd name="connsiteX7" fmla="*/ 349186 w 474929"/>
              <a:gd name="connsiteY7" fmla="*/ 254248 h 475703"/>
              <a:gd name="connsiteX8" fmla="*/ 429292 w 474929"/>
              <a:gd name="connsiteY8" fmla="*/ 174142 h 475703"/>
              <a:gd name="connsiteX9" fmla="*/ 474821 w 474929"/>
              <a:gd name="connsiteY9" fmla="*/ 121 h 475703"/>
              <a:gd name="connsiteX10" fmla="*/ 388906 w 474929"/>
              <a:gd name="connsiteY10" fmla="*/ 133757 h 475703"/>
              <a:gd name="connsiteX11" fmla="*/ 245269 w 474929"/>
              <a:gd name="connsiteY11" fmla="*/ 277393 h 475703"/>
              <a:gd name="connsiteX12" fmla="*/ 197548 w 474929"/>
              <a:gd name="connsiteY12" fmla="*/ 229673 h 475703"/>
              <a:gd name="connsiteX13" fmla="*/ 341186 w 474929"/>
              <a:gd name="connsiteY13" fmla="*/ 86036 h 475703"/>
              <a:gd name="connsiteX14" fmla="*/ 414242 w 474929"/>
              <a:gd name="connsiteY14" fmla="*/ 60700 h 475703"/>
              <a:gd name="connsiteX15" fmla="*/ 388811 w 474929"/>
              <a:gd name="connsiteY15" fmla="*/ 133661 h 475703"/>
              <a:gd name="connsiteX16" fmla="*/ 100203 w 474929"/>
              <a:gd name="connsiteY16" fmla="*/ 294348 h 475703"/>
              <a:gd name="connsiteX17" fmla="*/ 59817 w 474929"/>
              <a:gd name="connsiteY17" fmla="*/ 253962 h 475703"/>
              <a:gd name="connsiteX18" fmla="*/ 0 w 474929"/>
              <a:gd name="connsiteY18" fmla="*/ 313779 h 475703"/>
              <a:gd name="connsiteX19" fmla="*/ 40386 w 474929"/>
              <a:gd name="connsiteY19" fmla="*/ 354165 h 475703"/>
              <a:gd name="connsiteX20" fmla="*/ 100203 w 474929"/>
              <a:gd name="connsiteY20" fmla="*/ 294348 h 475703"/>
              <a:gd name="connsiteX21" fmla="*/ 120205 w 474929"/>
              <a:gd name="connsiteY21" fmla="*/ 314446 h 475703"/>
              <a:gd name="connsiteX22" fmla="*/ 0 w 474929"/>
              <a:gd name="connsiteY22" fmla="*/ 434651 h 475703"/>
              <a:gd name="connsiteX23" fmla="*/ 40386 w 474929"/>
              <a:gd name="connsiteY23" fmla="*/ 475037 h 475703"/>
              <a:gd name="connsiteX24" fmla="*/ 160591 w 474929"/>
              <a:gd name="connsiteY24" fmla="*/ 354832 h 475703"/>
              <a:gd name="connsiteX25" fmla="*/ 120205 w 474929"/>
              <a:gd name="connsiteY25" fmla="*/ 314446 h 475703"/>
              <a:gd name="connsiteX26" fmla="*/ 120205 w 474929"/>
              <a:gd name="connsiteY26" fmla="*/ 435318 h 475703"/>
              <a:gd name="connsiteX27" fmla="*/ 160591 w 474929"/>
              <a:gd name="connsiteY27" fmla="*/ 475704 h 475703"/>
              <a:gd name="connsiteX28" fmla="*/ 221361 w 474929"/>
              <a:gd name="connsiteY28" fmla="*/ 414934 h 475703"/>
              <a:gd name="connsiteX29" fmla="*/ 180975 w 474929"/>
              <a:gd name="connsiteY29" fmla="*/ 374549 h 475703"/>
              <a:gd name="connsiteX30" fmla="*/ 120205 w 474929"/>
              <a:gd name="connsiteY30" fmla="*/ 435318 h 47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4929" h="475703">
                <a:moveTo>
                  <a:pt x="474821" y="121"/>
                </a:moveTo>
                <a:cubicBezTo>
                  <a:pt x="474821" y="121"/>
                  <a:pt x="351282" y="-4642"/>
                  <a:pt x="300800" y="45650"/>
                </a:cubicBezTo>
                <a:lnTo>
                  <a:pt x="220694" y="125755"/>
                </a:lnTo>
                <a:lnTo>
                  <a:pt x="103632" y="142519"/>
                </a:lnTo>
                <a:cubicBezTo>
                  <a:pt x="76962" y="146329"/>
                  <a:pt x="66008" y="179000"/>
                  <a:pt x="85154" y="198050"/>
                </a:cubicBezTo>
                <a:lnTo>
                  <a:pt x="276892" y="389788"/>
                </a:lnTo>
                <a:cubicBezTo>
                  <a:pt x="295942" y="408838"/>
                  <a:pt x="328613" y="397980"/>
                  <a:pt x="332422" y="371310"/>
                </a:cubicBezTo>
                <a:lnTo>
                  <a:pt x="349186" y="254248"/>
                </a:lnTo>
                <a:lnTo>
                  <a:pt x="429292" y="174142"/>
                </a:lnTo>
                <a:cubicBezTo>
                  <a:pt x="479393" y="124041"/>
                  <a:pt x="474821" y="121"/>
                  <a:pt x="474821" y="121"/>
                </a:cubicBezTo>
                <a:close/>
                <a:moveTo>
                  <a:pt x="388906" y="133757"/>
                </a:moveTo>
                <a:lnTo>
                  <a:pt x="245269" y="277393"/>
                </a:lnTo>
                <a:lnTo>
                  <a:pt x="197548" y="229673"/>
                </a:lnTo>
                <a:lnTo>
                  <a:pt x="341186" y="86036"/>
                </a:lnTo>
                <a:cubicBezTo>
                  <a:pt x="352520" y="74701"/>
                  <a:pt x="380238" y="65557"/>
                  <a:pt x="414242" y="60700"/>
                </a:cubicBezTo>
                <a:cubicBezTo>
                  <a:pt x="409860" y="91370"/>
                  <a:pt x="401478" y="120993"/>
                  <a:pt x="388811" y="133661"/>
                </a:cubicBezTo>
                <a:close/>
                <a:moveTo>
                  <a:pt x="100203" y="294348"/>
                </a:moveTo>
                <a:lnTo>
                  <a:pt x="59817" y="253962"/>
                </a:lnTo>
                <a:lnTo>
                  <a:pt x="0" y="313779"/>
                </a:lnTo>
                <a:lnTo>
                  <a:pt x="40386" y="354165"/>
                </a:lnTo>
                <a:lnTo>
                  <a:pt x="100203" y="294348"/>
                </a:lnTo>
                <a:close/>
                <a:moveTo>
                  <a:pt x="120205" y="314446"/>
                </a:moveTo>
                <a:lnTo>
                  <a:pt x="0" y="434651"/>
                </a:lnTo>
                <a:lnTo>
                  <a:pt x="40386" y="475037"/>
                </a:lnTo>
                <a:lnTo>
                  <a:pt x="160591" y="354832"/>
                </a:lnTo>
                <a:lnTo>
                  <a:pt x="120205" y="314446"/>
                </a:lnTo>
                <a:close/>
                <a:moveTo>
                  <a:pt x="120205" y="435318"/>
                </a:moveTo>
                <a:lnTo>
                  <a:pt x="160591" y="475704"/>
                </a:lnTo>
                <a:lnTo>
                  <a:pt x="221361" y="414934"/>
                </a:lnTo>
                <a:lnTo>
                  <a:pt x="180975" y="374549"/>
                </a:lnTo>
                <a:lnTo>
                  <a:pt x="120205" y="43531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6" name="Freeform: Shape 26">
            <a:extLst>
              <a:ext uri="{FF2B5EF4-FFF2-40B4-BE49-F238E27FC236}">
                <a16:creationId xmlns:a16="http://schemas.microsoft.com/office/drawing/2014/main" id="{A3341FB9-D2EC-9FCF-B2D3-290855D227AB}"/>
              </a:ext>
            </a:extLst>
          </p:cNvPr>
          <p:cNvSpPr/>
          <p:nvPr userDrawn="1"/>
        </p:nvSpPr>
        <p:spPr>
          <a:xfrm>
            <a:off x="7299807" y="3395666"/>
            <a:ext cx="412003" cy="476345"/>
          </a:xfrm>
          <a:custGeom>
            <a:avLst/>
            <a:gdLst>
              <a:gd name="connsiteX0" fmla="*/ 389144 w 412003"/>
              <a:gd name="connsiteY0" fmla="*/ 268319 h 476345"/>
              <a:gd name="connsiteX1" fmla="*/ 296085 w 412003"/>
              <a:gd name="connsiteY1" fmla="*/ 175260 h 476345"/>
              <a:gd name="connsiteX2" fmla="*/ 251317 w 412003"/>
              <a:gd name="connsiteY2" fmla="*/ 220027 h 476345"/>
              <a:gd name="connsiteX3" fmla="*/ 291703 w 412003"/>
              <a:gd name="connsiteY3" fmla="*/ 260413 h 476345"/>
              <a:gd name="connsiteX4" fmla="*/ 296085 w 412003"/>
              <a:gd name="connsiteY4" fmla="*/ 256127 h 476345"/>
              <a:gd name="connsiteX5" fmla="*/ 348758 w 412003"/>
              <a:gd name="connsiteY5" fmla="*/ 308800 h 476345"/>
              <a:gd name="connsiteX6" fmla="*/ 354758 w 412003"/>
              <a:gd name="connsiteY6" fmla="*/ 323278 h 476345"/>
              <a:gd name="connsiteX7" fmla="*/ 348758 w 412003"/>
              <a:gd name="connsiteY7" fmla="*/ 337756 h 476345"/>
              <a:gd name="connsiteX8" fmla="*/ 291036 w 412003"/>
              <a:gd name="connsiteY8" fmla="*/ 395478 h 476345"/>
              <a:gd name="connsiteX9" fmla="*/ 223885 w 412003"/>
              <a:gd name="connsiteY9" fmla="*/ 328327 h 476345"/>
              <a:gd name="connsiteX10" fmla="*/ 229124 w 412003"/>
              <a:gd name="connsiteY10" fmla="*/ 323088 h 476345"/>
              <a:gd name="connsiteX11" fmla="*/ 188738 w 412003"/>
              <a:gd name="connsiteY11" fmla="*/ 282702 h 476345"/>
              <a:gd name="connsiteX12" fmla="*/ 143113 w 412003"/>
              <a:gd name="connsiteY12" fmla="*/ 328327 h 476345"/>
              <a:gd name="connsiteX13" fmla="*/ 291132 w 412003"/>
              <a:gd name="connsiteY13" fmla="*/ 476345 h 476345"/>
              <a:gd name="connsiteX14" fmla="*/ 389239 w 412003"/>
              <a:gd name="connsiteY14" fmla="*/ 378142 h 476345"/>
              <a:gd name="connsiteX15" fmla="*/ 412004 w 412003"/>
              <a:gd name="connsiteY15" fmla="*/ 323183 h 476345"/>
              <a:gd name="connsiteX16" fmla="*/ 389239 w 412003"/>
              <a:gd name="connsiteY16" fmla="*/ 268224 h 476345"/>
              <a:gd name="connsiteX17" fmla="*/ 121015 w 412003"/>
              <a:gd name="connsiteY17" fmla="*/ 215074 h 476345"/>
              <a:gd name="connsiteX18" fmla="*/ 115777 w 412003"/>
              <a:gd name="connsiteY18" fmla="*/ 220313 h 476345"/>
              <a:gd name="connsiteX19" fmla="*/ 63103 w 412003"/>
              <a:gd name="connsiteY19" fmla="*/ 167640 h 476345"/>
              <a:gd name="connsiteX20" fmla="*/ 63103 w 412003"/>
              <a:gd name="connsiteY20" fmla="*/ 138589 h 476345"/>
              <a:gd name="connsiteX21" fmla="*/ 120824 w 412003"/>
              <a:gd name="connsiteY21" fmla="*/ 80867 h 476345"/>
              <a:gd name="connsiteX22" fmla="*/ 187976 w 412003"/>
              <a:gd name="connsiteY22" fmla="*/ 148018 h 476345"/>
              <a:gd name="connsiteX23" fmla="*/ 183594 w 412003"/>
              <a:gd name="connsiteY23" fmla="*/ 152400 h 476345"/>
              <a:gd name="connsiteX24" fmla="*/ 223980 w 412003"/>
              <a:gd name="connsiteY24" fmla="*/ 192786 h 476345"/>
              <a:gd name="connsiteX25" fmla="*/ 268748 w 412003"/>
              <a:gd name="connsiteY25" fmla="*/ 148018 h 476345"/>
              <a:gd name="connsiteX26" fmla="*/ 120824 w 412003"/>
              <a:gd name="connsiteY26" fmla="*/ 0 h 476345"/>
              <a:gd name="connsiteX27" fmla="*/ 22717 w 412003"/>
              <a:gd name="connsiteY27" fmla="*/ 98203 h 476345"/>
              <a:gd name="connsiteX28" fmla="*/ 22717 w 412003"/>
              <a:gd name="connsiteY28" fmla="*/ 208026 h 476345"/>
              <a:gd name="connsiteX29" fmla="*/ 115777 w 412003"/>
              <a:gd name="connsiteY29" fmla="*/ 301085 h 476345"/>
              <a:gd name="connsiteX30" fmla="*/ 161401 w 412003"/>
              <a:gd name="connsiteY30" fmla="*/ 255460 h 476345"/>
              <a:gd name="connsiteX31" fmla="*/ 121015 w 412003"/>
              <a:gd name="connsiteY31" fmla="*/ 215074 h 476345"/>
              <a:gd name="connsiteX32" fmla="*/ 112633 w 412003"/>
              <a:gd name="connsiteY32" fmla="*/ 185356 h 476345"/>
              <a:gd name="connsiteX33" fmla="*/ 258652 w 412003"/>
              <a:gd name="connsiteY33" fmla="*/ 331375 h 476345"/>
              <a:gd name="connsiteX34" fmla="*/ 299037 w 412003"/>
              <a:gd name="connsiteY34" fmla="*/ 290989 h 476345"/>
              <a:gd name="connsiteX35" fmla="*/ 153019 w 412003"/>
              <a:gd name="connsiteY35" fmla="*/ 144971 h 476345"/>
              <a:gd name="connsiteX36" fmla="*/ 112633 w 412003"/>
              <a:gd name="connsiteY36" fmla="*/ 185356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2003" h="476345">
                <a:moveTo>
                  <a:pt x="389144" y="268319"/>
                </a:moveTo>
                <a:lnTo>
                  <a:pt x="296085" y="175260"/>
                </a:lnTo>
                <a:lnTo>
                  <a:pt x="251317" y="220027"/>
                </a:lnTo>
                <a:lnTo>
                  <a:pt x="291703" y="260413"/>
                </a:lnTo>
                <a:lnTo>
                  <a:pt x="296085" y="256127"/>
                </a:lnTo>
                <a:lnTo>
                  <a:pt x="348758" y="308800"/>
                </a:lnTo>
                <a:cubicBezTo>
                  <a:pt x="352663" y="312706"/>
                  <a:pt x="354758" y="317849"/>
                  <a:pt x="354758" y="323278"/>
                </a:cubicBezTo>
                <a:cubicBezTo>
                  <a:pt x="354758" y="328708"/>
                  <a:pt x="352663" y="333946"/>
                  <a:pt x="348758" y="337756"/>
                </a:cubicBezTo>
                <a:lnTo>
                  <a:pt x="291036" y="395478"/>
                </a:lnTo>
                <a:lnTo>
                  <a:pt x="223885" y="328327"/>
                </a:lnTo>
                <a:lnTo>
                  <a:pt x="229124" y="323088"/>
                </a:lnTo>
                <a:lnTo>
                  <a:pt x="188738" y="282702"/>
                </a:lnTo>
                <a:lnTo>
                  <a:pt x="143113" y="328327"/>
                </a:lnTo>
                <a:lnTo>
                  <a:pt x="291132" y="476345"/>
                </a:lnTo>
                <a:lnTo>
                  <a:pt x="389239" y="378142"/>
                </a:lnTo>
                <a:cubicBezTo>
                  <a:pt x="403908" y="363474"/>
                  <a:pt x="412004" y="343948"/>
                  <a:pt x="412004" y="323183"/>
                </a:cubicBezTo>
                <a:cubicBezTo>
                  <a:pt x="412004" y="302419"/>
                  <a:pt x="403908" y="282892"/>
                  <a:pt x="389239" y="268224"/>
                </a:cubicBezTo>
                <a:close/>
                <a:moveTo>
                  <a:pt x="121015" y="215074"/>
                </a:moveTo>
                <a:lnTo>
                  <a:pt x="115777" y="220313"/>
                </a:lnTo>
                <a:lnTo>
                  <a:pt x="63103" y="167640"/>
                </a:lnTo>
                <a:cubicBezTo>
                  <a:pt x="55102" y="159639"/>
                  <a:pt x="55102" y="146590"/>
                  <a:pt x="63103" y="138589"/>
                </a:cubicBezTo>
                <a:lnTo>
                  <a:pt x="120824" y="80867"/>
                </a:lnTo>
                <a:lnTo>
                  <a:pt x="187976" y="148018"/>
                </a:lnTo>
                <a:lnTo>
                  <a:pt x="183594" y="152400"/>
                </a:lnTo>
                <a:lnTo>
                  <a:pt x="223980" y="192786"/>
                </a:lnTo>
                <a:lnTo>
                  <a:pt x="268748" y="148018"/>
                </a:lnTo>
                <a:lnTo>
                  <a:pt x="120824" y="0"/>
                </a:lnTo>
                <a:lnTo>
                  <a:pt x="22717" y="98203"/>
                </a:lnTo>
                <a:cubicBezTo>
                  <a:pt x="-7572" y="128492"/>
                  <a:pt x="-7572" y="177736"/>
                  <a:pt x="22717" y="208026"/>
                </a:cubicBezTo>
                <a:lnTo>
                  <a:pt x="115777" y="301085"/>
                </a:lnTo>
                <a:lnTo>
                  <a:pt x="161401" y="255460"/>
                </a:lnTo>
                <a:lnTo>
                  <a:pt x="121015" y="215074"/>
                </a:lnTo>
                <a:close/>
                <a:moveTo>
                  <a:pt x="112633" y="185356"/>
                </a:moveTo>
                <a:lnTo>
                  <a:pt x="258652" y="331375"/>
                </a:lnTo>
                <a:lnTo>
                  <a:pt x="299037" y="290989"/>
                </a:lnTo>
                <a:lnTo>
                  <a:pt x="153019" y="144971"/>
                </a:lnTo>
                <a:lnTo>
                  <a:pt x="112633" y="185356"/>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7" name="Freeform: Shape 28">
            <a:extLst>
              <a:ext uri="{FF2B5EF4-FFF2-40B4-BE49-F238E27FC236}">
                <a16:creationId xmlns:a16="http://schemas.microsoft.com/office/drawing/2014/main" id="{EE7FF023-CBA0-0543-F1E0-E59B3017F7B2}"/>
              </a:ext>
            </a:extLst>
          </p:cNvPr>
          <p:cNvSpPr/>
          <p:nvPr userDrawn="1"/>
        </p:nvSpPr>
        <p:spPr>
          <a:xfrm>
            <a:off x="5816698" y="3394523"/>
            <a:ext cx="343376" cy="477488"/>
          </a:xfrm>
          <a:custGeom>
            <a:avLst/>
            <a:gdLst>
              <a:gd name="connsiteX0" fmla="*/ 171736 w 343376"/>
              <a:gd name="connsiteY0" fmla="*/ 95 h 477488"/>
              <a:gd name="connsiteX1" fmla="*/ 0 w 343376"/>
              <a:gd name="connsiteY1" fmla="*/ 171831 h 477488"/>
              <a:gd name="connsiteX2" fmla="*/ 60484 w 343376"/>
              <a:gd name="connsiteY2" fmla="*/ 302514 h 477488"/>
              <a:gd name="connsiteX3" fmla="*/ 60484 w 343376"/>
              <a:gd name="connsiteY3" fmla="*/ 394716 h 477488"/>
              <a:gd name="connsiteX4" fmla="*/ 283083 w 343376"/>
              <a:gd name="connsiteY4" fmla="*/ 394716 h 477488"/>
              <a:gd name="connsiteX5" fmla="*/ 283083 w 343376"/>
              <a:gd name="connsiteY5" fmla="*/ 302228 h 477488"/>
              <a:gd name="connsiteX6" fmla="*/ 343377 w 343376"/>
              <a:gd name="connsiteY6" fmla="*/ 171736 h 477488"/>
              <a:gd name="connsiteX7" fmla="*/ 171641 w 343376"/>
              <a:gd name="connsiteY7" fmla="*/ 0 h 477488"/>
              <a:gd name="connsiteX8" fmla="*/ 246031 w 343376"/>
              <a:gd name="connsiteY8" fmla="*/ 258889 h 477488"/>
              <a:gd name="connsiteX9" fmla="*/ 226029 w 343376"/>
              <a:gd name="connsiteY9" fmla="*/ 276034 h 477488"/>
              <a:gd name="connsiteX10" fmla="*/ 226029 w 343376"/>
              <a:gd name="connsiteY10" fmla="*/ 337661 h 477488"/>
              <a:gd name="connsiteX11" fmla="*/ 117729 w 343376"/>
              <a:gd name="connsiteY11" fmla="*/ 337661 h 477488"/>
              <a:gd name="connsiteX12" fmla="*/ 117729 w 343376"/>
              <a:gd name="connsiteY12" fmla="*/ 276130 h 477488"/>
              <a:gd name="connsiteX13" fmla="*/ 97631 w 343376"/>
              <a:gd name="connsiteY13" fmla="*/ 258985 h 477488"/>
              <a:gd name="connsiteX14" fmla="*/ 57245 w 343376"/>
              <a:gd name="connsiteY14" fmla="*/ 171736 h 477488"/>
              <a:gd name="connsiteX15" fmla="*/ 171831 w 343376"/>
              <a:gd name="connsiteY15" fmla="*/ 57150 h 477488"/>
              <a:gd name="connsiteX16" fmla="*/ 286417 w 343376"/>
              <a:gd name="connsiteY16" fmla="*/ 171736 h 477488"/>
              <a:gd name="connsiteX17" fmla="*/ 246126 w 343376"/>
              <a:gd name="connsiteY17" fmla="*/ 258794 h 477488"/>
              <a:gd name="connsiteX18" fmla="*/ 60579 w 343376"/>
              <a:gd name="connsiteY18" fmla="*/ 477488 h 477488"/>
              <a:gd name="connsiteX19" fmla="*/ 283179 w 343376"/>
              <a:gd name="connsiteY19" fmla="*/ 477488 h 477488"/>
              <a:gd name="connsiteX20" fmla="*/ 283179 w 343376"/>
              <a:gd name="connsiteY20" fmla="*/ 420338 h 477488"/>
              <a:gd name="connsiteX21" fmla="*/ 60579 w 343376"/>
              <a:gd name="connsiteY21" fmla="*/ 420338 h 477488"/>
              <a:gd name="connsiteX22" fmla="*/ 60579 w 343376"/>
              <a:gd name="connsiteY22" fmla="*/ 477488 h 4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376" h="477488">
                <a:moveTo>
                  <a:pt x="171736" y="95"/>
                </a:moveTo>
                <a:cubicBezTo>
                  <a:pt x="76867" y="95"/>
                  <a:pt x="0" y="76962"/>
                  <a:pt x="0" y="171831"/>
                </a:cubicBezTo>
                <a:cubicBezTo>
                  <a:pt x="0" y="224218"/>
                  <a:pt x="23527" y="271081"/>
                  <a:pt x="60484" y="302514"/>
                </a:cubicBezTo>
                <a:lnTo>
                  <a:pt x="60484" y="394716"/>
                </a:lnTo>
                <a:lnTo>
                  <a:pt x="283083" y="394716"/>
                </a:lnTo>
                <a:lnTo>
                  <a:pt x="283083" y="302228"/>
                </a:lnTo>
                <a:cubicBezTo>
                  <a:pt x="319945" y="270700"/>
                  <a:pt x="343377" y="224028"/>
                  <a:pt x="343377" y="171736"/>
                </a:cubicBezTo>
                <a:cubicBezTo>
                  <a:pt x="343377" y="76867"/>
                  <a:pt x="266510" y="0"/>
                  <a:pt x="171641" y="0"/>
                </a:cubicBezTo>
                <a:close/>
                <a:moveTo>
                  <a:pt x="246031" y="258889"/>
                </a:moveTo>
                <a:lnTo>
                  <a:pt x="226029" y="276034"/>
                </a:lnTo>
                <a:lnTo>
                  <a:pt x="226029" y="337661"/>
                </a:lnTo>
                <a:lnTo>
                  <a:pt x="117729" y="337661"/>
                </a:lnTo>
                <a:lnTo>
                  <a:pt x="117729" y="276130"/>
                </a:lnTo>
                <a:lnTo>
                  <a:pt x="97631" y="258985"/>
                </a:lnTo>
                <a:cubicBezTo>
                  <a:pt x="71914" y="237077"/>
                  <a:pt x="57245" y="205359"/>
                  <a:pt x="57245" y="171736"/>
                </a:cubicBezTo>
                <a:cubicBezTo>
                  <a:pt x="57245" y="108585"/>
                  <a:pt x="108681" y="57150"/>
                  <a:pt x="171831" y="57150"/>
                </a:cubicBezTo>
                <a:cubicBezTo>
                  <a:pt x="234982" y="57150"/>
                  <a:pt x="286417" y="108585"/>
                  <a:pt x="286417" y="171736"/>
                </a:cubicBezTo>
                <a:cubicBezTo>
                  <a:pt x="286417" y="205168"/>
                  <a:pt x="271749" y="236887"/>
                  <a:pt x="246126" y="258794"/>
                </a:cubicBezTo>
                <a:close/>
                <a:moveTo>
                  <a:pt x="60579" y="477488"/>
                </a:moveTo>
                <a:lnTo>
                  <a:pt x="283179" y="477488"/>
                </a:lnTo>
                <a:lnTo>
                  <a:pt x="283179" y="420338"/>
                </a:lnTo>
                <a:lnTo>
                  <a:pt x="60579" y="420338"/>
                </a:lnTo>
                <a:lnTo>
                  <a:pt x="60579" y="477488"/>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8" name="Freeform: Shape 30">
            <a:extLst>
              <a:ext uri="{FF2B5EF4-FFF2-40B4-BE49-F238E27FC236}">
                <a16:creationId xmlns:a16="http://schemas.microsoft.com/office/drawing/2014/main" id="{6E94E450-2B7D-191B-A22E-1F7A3251A516}"/>
              </a:ext>
            </a:extLst>
          </p:cNvPr>
          <p:cNvSpPr/>
          <p:nvPr userDrawn="1"/>
        </p:nvSpPr>
        <p:spPr>
          <a:xfrm>
            <a:off x="4196928" y="3395666"/>
            <a:ext cx="476815" cy="476345"/>
          </a:xfrm>
          <a:custGeom>
            <a:avLst/>
            <a:gdLst>
              <a:gd name="connsiteX0" fmla="*/ 216408 w 476815"/>
              <a:gd name="connsiteY0" fmla="*/ 146495 h 476345"/>
              <a:gd name="connsiteX1" fmla="*/ 200215 w 476815"/>
              <a:gd name="connsiteY1" fmla="*/ 162687 h 476345"/>
              <a:gd name="connsiteX2" fmla="*/ 233934 w 476815"/>
              <a:gd name="connsiteY2" fmla="*/ 196405 h 476345"/>
              <a:gd name="connsiteX3" fmla="*/ 250126 w 476815"/>
              <a:gd name="connsiteY3" fmla="*/ 180213 h 476345"/>
              <a:gd name="connsiteX4" fmla="*/ 267652 w 476815"/>
              <a:gd name="connsiteY4" fmla="*/ 187452 h 476345"/>
              <a:gd name="connsiteX5" fmla="*/ 267652 w 476815"/>
              <a:gd name="connsiteY5" fmla="*/ 210312 h 476345"/>
              <a:gd name="connsiteX6" fmla="*/ 315277 w 476815"/>
              <a:gd name="connsiteY6" fmla="*/ 210312 h 476345"/>
              <a:gd name="connsiteX7" fmla="*/ 315277 w 476815"/>
              <a:gd name="connsiteY7" fmla="*/ 187452 h 476345"/>
              <a:gd name="connsiteX8" fmla="*/ 332803 w 476815"/>
              <a:gd name="connsiteY8" fmla="*/ 180213 h 476345"/>
              <a:gd name="connsiteX9" fmla="*/ 348996 w 476815"/>
              <a:gd name="connsiteY9" fmla="*/ 196405 h 476345"/>
              <a:gd name="connsiteX10" fmla="*/ 382714 w 476815"/>
              <a:gd name="connsiteY10" fmla="*/ 162687 h 476345"/>
              <a:gd name="connsiteX11" fmla="*/ 366522 w 476815"/>
              <a:gd name="connsiteY11" fmla="*/ 146495 h 476345"/>
              <a:gd name="connsiteX12" fmla="*/ 373761 w 476815"/>
              <a:gd name="connsiteY12" fmla="*/ 128968 h 476345"/>
              <a:gd name="connsiteX13" fmla="*/ 396621 w 476815"/>
              <a:gd name="connsiteY13" fmla="*/ 128968 h 476345"/>
              <a:gd name="connsiteX14" fmla="*/ 396621 w 476815"/>
              <a:gd name="connsiteY14" fmla="*/ 81343 h 476345"/>
              <a:gd name="connsiteX15" fmla="*/ 373761 w 476815"/>
              <a:gd name="connsiteY15" fmla="*/ 81343 h 476345"/>
              <a:gd name="connsiteX16" fmla="*/ 366522 w 476815"/>
              <a:gd name="connsiteY16" fmla="*/ 63817 h 476345"/>
              <a:gd name="connsiteX17" fmla="*/ 382714 w 476815"/>
              <a:gd name="connsiteY17" fmla="*/ 47625 h 476345"/>
              <a:gd name="connsiteX18" fmla="*/ 348996 w 476815"/>
              <a:gd name="connsiteY18" fmla="*/ 13906 h 476345"/>
              <a:gd name="connsiteX19" fmla="*/ 332803 w 476815"/>
              <a:gd name="connsiteY19" fmla="*/ 30099 h 476345"/>
              <a:gd name="connsiteX20" fmla="*/ 315277 w 476815"/>
              <a:gd name="connsiteY20" fmla="*/ 22860 h 476345"/>
              <a:gd name="connsiteX21" fmla="*/ 315277 w 476815"/>
              <a:gd name="connsiteY21" fmla="*/ 0 h 476345"/>
              <a:gd name="connsiteX22" fmla="*/ 267652 w 476815"/>
              <a:gd name="connsiteY22" fmla="*/ 0 h 476345"/>
              <a:gd name="connsiteX23" fmla="*/ 267652 w 476815"/>
              <a:gd name="connsiteY23" fmla="*/ 22860 h 476345"/>
              <a:gd name="connsiteX24" fmla="*/ 250126 w 476815"/>
              <a:gd name="connsiteY24" fmla="*/ 30099 h 476345"/>
              <a:gd name="connsiteX25" fmla="*/ 233934 w 476815"/>
              <a:gd name="connsiteY25" fmla="*/ 13906 h 476345"/>
              <a:gd name="connsiteX26" fmla="*/ 200215 w 476815"/>
              <a:gd name="connsiteY26" fmla="*/ 47625 h 476345"/>
              <a:gd name="connsiteX27" fmla="*/ 216408 w 476815"/>
              <a:gd name="connsiteY27" fmla="*/ 63817 h 476345"/>
              <a:gd name="connsiteX28" fmla="*/ 209169 w 476815"/>
              <a:gd name="connsiteY28" fmla="*/ 81343 h 476345"/>
              <a:gd name="connsiteX29" fmla="*/ 186309 w 476815"/>
              <a:gd name="connsiteY29" fmla="*/ 81343 h 476345"/>
              <a:gd name="connsiteX30" fmla="*/ 186309 w 476815"/>
              <a:gd name="connsiteY30" fmla="*/ 128968 h 476345"/>
              <a:gd name="connsiteX31" fmla="*/ 209169 w 476815"/>
              <a:gd name="connsiteY31" fmla="*/ 128968 h 476345"/>
              <a:gd name="connsiteX32" fmla="*/ 216408 w 476815"/>
              <a:gd name="connsiteY32" fmla="*/ 146495 h 476345"/>
              <a:gd name="connsiteX33" fmla="*/ 291370 w 476815"/>
              <a:gd name="connsiteY33" fmla="*/ 67246 h 476345"/>
              <a:gd name="connsiteX34" fmla="*/ 329374 w 476815"/>
              <a:gd name="connsiteY34" fmla="*/ 105251 h 476345"/>
              <a:gd name="connsiteX35" fmla="*/ 291370 w 476815"/>
              <a:gd name="connsiteY35" fmla="*/ 143256 h 476345"/>
              <a:gd name="connsiteX36" fmla="*/ 253365 w 476815"/>
              <a:gd name="connsiteY36" fmla="*/ 105251 h 476345"/>
              <a:gd name="connsiteX37" fmla="*/ 291370 w 476815"/>
              <a:gd name="connsiteY37" fmla="*/ 67246 h 476345"/>
              <a:gd name="connsiteX38" fmla="*/ 465772 w 476815"/>
              <a:gd name="connsiteY38" fmla="*/ 261461 h 476345"/>
              <a:gd name="connsiteX39" fmla="*/ 386239 w 476815"/>
              <a:gd name="connsiteY39" fmla="*/ 236696 h 476345"/>
              <a:gd name="connsiteX40" fmla="*/ 311467 w 476815"/>
              <a:gd name="connsiteY40" fmla="*/ 266891 h 476345"/>
              <a:gd name="connsiteX41" fmla="*/ 117729 w 476815"/>
              <a:gd name="connsiteY41" fmla="*/ 211074 h 476345"/>
              <a:gd name="connsiteX42" fmla="*/ 0 w 476815"/>
              <a:gd name="connsiteY42" fmla="*/ 258794 h 476345"/>
              <a:gd name="connsiteX43" fmla="*/ 0 w 476815"/>
              <a:gd name="connsiteY43" fmla="*/ 434626 h 476345"/>
              <a:gd name="connsiteX44" fmla="*/ 95155 w 476815"/>
              <a:gd name="connsiteY44" fmla="*/ 426815 h 476345"/>
              <a:gd name="connsiteX45" fmla="*/ 179737 w 476815"/>
              <a:gd name="connsiteY45" fmla="*/ 465201 h 476345"/>
              <a:gd name="connsiteX46" fmla="*/ 231076 w 476815"/>
              <a:gd name="connsiteY46" fmla="*/ 476345 h 476345"/>
              <a:gd name="connsiteX47" fmla="*/ 297180 w 476815"/>
              <a:gd name="connsiteY47" fmla="*/ 457200 h 476345"/>
              <a:gd name="connsiteX48" fmla="*/ 446627 w 476815"/>
              <a:gd name="connsiteY48" fmla="*/ 353187 h 476345"/>
              <a:gd name="connsiteX49" fmla="*/ 475297 w 476815"/>
              <a:gd name="connsiteY49" fmla="*/ 311658 h 476345"/>
              <a:gd name="connsiteX50" fmla="*/ 465772 w 476815"/>
              <a:gd name="connsiteY50" fmla="*/ 261366 h 476345"/>
              <a:gd name="connsiteX51" fmla="*/ 419386 w 476815"/>
              <a:gd name="connsiteY51" fmla="*/ 299751 h 476345"/>
              <a:gd name="connsiteX52" fmla="*/ 415480 w 476815"/>
              <a:gd name="connsiteY52" fmla="*/ 305371 h 476345"/>
              <a:gd name="connsiteX53" fmla="*/ 266224 w 476815"/>
              <a:gd name="connsiteY53" fmla="*/ 409289 h 476345"/>
              <a:gd name="connsiteX54" fmla="*/ 203359 w 476815"/>
              <a:gd name="connsiteY54" fmla="*/ 413290 h 476345"/>
              <a:gd name="connsiteX55" fmla="*/ 105251 w 476815"/>
              <a:gd name="connsiteY55" fmla="*/ 368808 h 476345"/>
              <a:gd name="connsiteX56" fmla="*/ 57150 w 476815"/>
              <a:gd name="connsiteY56" fmla="*/ 372713 h 476345"/>
              <a:gd name="connsiteX57" fmla="*/ 57150 w 476815"/>
              <a:gd name="connsiteY57" fmla="*/ 297370 h 476345"/>
              <a:gd name="connsiteX58" fmla="*/ 120872 w 476815"/>
              <a:gd name="connsiteY58" fmla="*/ 271558 h 476345"/>
              <a:gd name="connsiteX59" fmla="*/ 243078 w 476815"/>
              <a:gd name="connsiteY59" fmla="*/ 306800 h 476345"/>
              <a:gd name="connsiteX60" fmla="*/ 242221 w 476815"/>
              <a:gd name="connsiteY60" fmla="*/ 308896 h 476345"/>
              <a:gd name="connsiteX61" fmla="*/ 213741 w 476815"/>
              <a:gd name="connsiteY61" fmla="*/ 322136 h 476345"/>
              <a:gd name="connsiteX62" fmla="*/ 135350 w 476815"/>
              <a:gd name="connsiteY62" fmla="*/ 295846 h 476345"/>
              <a:gd name="connsiteX63" fmla="*/ 117157 w 476815"/>
              <a:gd name="connsiteY63" fmla="*/ 350044 h 476345"/>
              <a:gd name="connsiteX64" fmla="*/ 195548 w 476815"/>
              <a:gd name="connsiteY64" fmla="*/ 376333 h 476345"/>
              <a:gd name="connsiteX65" fmla="*/ 292513 w 476815"/>
              <a:gd name="connsiteY65" fmla="*/ 336232 h 476345"/>
              <a:gd name="connsiteX66" fmla="*/ 407480 w 476815"/>
              <a:gd name="connsiteY66" fmla="*/ 289941 h 476345"/>
              <a:gd name="connsiteX67" fmla="*/ 418052 w 476815"/>
              <a:gd name="connsiteY67" fmla="*/ 293275 h 476345"/>
              <a:gd name="connsiteX68" fmla="*/ 419290 w 476815"/>
              <a:gd name="connsiteY68" fmla="*/ 299942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76815" h="476345">
                <a:moveTo>
                  <a:pt x="216408" y="146495"/>
                </a:moveTo>
                <a:lnTo>
                  <a:pt x="200215" y="162687"/>
                </a:lnTo>
                <a:lnTo>
                  <a:pt x="233934" y="196405"/>
                </a:lnTo>
                <a:lnTo>
                  <a:pt x="250126" y="180213"/>
                </a:lnTo>
                <a:cubicBezTo>
                  <a:pt x="255651" y="183261"/>
                  <a:pt x="261461" y="185642"/>
                  <a:pt x="267652" y="187452"/>
                </a:cubicBezTo>
                <a:lnTo>
                  <a:pt x="267652" y="210312"/>
                </a:lnTo>
                <a:lnTo>
                  <a:pt x="315277" y="210312"/>
                </a:lnTo>
                <a:lnTo>
                  <a:pt x="315277" y="187452"/>
                </a:lnTo>
                <a:cubicBezTo>
                  <a:pt x="321373" y="185642"/>
                  <a:pt x="327279" y="183261"/>
                  <a:pt x="332803" y="180213"/>
                </a:cubicBezTo>
                <a:lnTo>
                  <a:pt x="348996" y="196405"/>
                </a:lnTo>
                <a:lnTo>
                  <a:pt x="382714" y="162687"/>
                </a:lnTo>
                <a:lnTo>
                  <a:pt x="366522" y="146495"/>
                </a:lnTo>
                <a:cubicBezTo>
                  <a:pt x="369570" y="140970"/>
                  <a:pt x="371951" y="135160"/>
                  <a:pt x="373761" y="128968"/>
                </a:cubicBezTo>
                <a:lnTo>
                  <a:pt x="396621" y="128968"/>
                </a:lnTo>
                <a:lnTo>
                  <a:pt x="396621" y="81343"/>
                </a:lnTo>
                <a:lnTo>
                  <a:pt x="373761" y="81343"/>
                </a:lnTo>
                <a:cubicBezTo>
                  <a:pt x="371951" y="75247"/>
                  <a:pt x="369570" y="69342"/>
                  <a:pt x="366522" y="63817"/>
                </a:cubicBezTo>
                <a:lnTo>
                  <a:pt x="382714" y="47625"/>
                </a:lnTo>
                <a:lnTo>
                  <a:pt x="348996" y="13906"/>
                </a:lnTo>
                <a:lnTo>
                  <a:pt x="332803" y="30099"/>
                </a:lnTo>
                <a:cubicBezTo>
                  <a:pt x="327279" y="27051"/>
                  <a:pt x="321469" y="24670"/>
                  <a:pt x="315277" y="22860"/>
                </a:cubicBezTo>
                <a:lnTo>
                  <a:pt x="315277" y="0"/>
                </a:lnTo>
                <a:lnTo>
                  <a:pt x="267652" y="0"/>
                </a:lnTo>
                <a:lnTo>
                  <a:pt x="267652" y="22860"/>
                </a:lnTo>
                <a:cubicBezTo>
                  <a:pt x="261556" y="24670"/>
                  <a:pt x="255651" y="27051"/>
                  <a:pt x="250126" y="30099"/>
                </a:cubicBezTo>
                <a:lnTo>
                  <a:pt x="233934" y="13906"/>
                </a:lnTo>
                <a:lnTo>
                  <a:pt x="200215" y="47625"/>
                </a:lnTo>
                <a:lnTo>
                  <a:pt x="216408" y="63817"/>
                </a:lnTo>
                <a:cubicBezTo>
                  <a:pt x="213360" y="69342"/>
                  <a:pt x="210979" y="75152"/>
                  <a:pt x="209169" y="81343"/>
                </a:cubicBezTo>
                <a:lnTo>
                  <a:pt x="186309" y="81343"/>
                </a:lnTo>
                <a:lnTo>
                  <a:pt x="186309" y="128968"/>
                </a:lnTo>
                <a:lnTo>
                  <a:pt x="209169" y="128968"/>
                </a:lnTo>
                <a:cubicBezTo>
                  <a:pt x="210979" y="135064"/>
                  <a:pt x="213360" y="140970"/>
                  <a:pt x="216408" y="146495"/>
                </a:cubicBezTo>
                <a:close/>
                <a:moveTo>
                  <a:pt x="291370" y="67246"/>
                </a:moveTo>
                <a:cubicBezTo>
                  <a:pt x="312325" y="67246"/>
                  <a:pt x="329374" y="84296"/>
                  <a:pt x="329374" y="105251"/>
                </a:cubicBezTo>
                <a:cubicBezTo>
                  <a:pt x="329374" y="126206"/>
                  <a:pt x="312325" y="143256"/>
                  <a:pt x="291370" y="143256"/>
                </a:cubicBezTo>
                <a:cubicBezTo>
                  <a:pt x="270415" y="143256"/>
                  <a:pt x="253365" y="126206"/>
                  <a:pt x="253365" y="105251"/>
                </a:cubicBezTo>
                <a:cubicBezTo>
                  <a:pt x="253365" y="84296"/>
                  <a:pt x="270415" y="67246"/>
                  <a:pt x="291370" y="67246"/>
                </a:cubicBezTo>
                <a:close/>
                <a:moveTo>
                  <a:pt x="465772" y="261461"/>
                </a:moveTo>
                <a:cubicBezTo>
                  <a:pt x="448532" y="235458"/>
                  <a:pt x="415099" y="225076"/>
                  <a:pt x="386239" y="236696"/>
                </a:cubicBezTo>
                <a:lnTo>
                  <a:pt x="311467" y="266891"/>
                </a:lnTo>
                <a:lnTo>
                  <a:pt x="117729" y="211074"/>
                </a:lnTo>
                <a:lnTo>
                  <a:pt x="0" y="258794"/>
                </a:lnTo>
                <a:lnTo>
                  <a:pt x="0" y="434626"/>
                </a:lnTo>
                <a:lnTo>
                  <a:pt x="95155" y="426815"/>
                </a:lnTo>
                <a:lnTo>
                  <a:pt x="179737" y="465201"/>
                </a:lnTo>
                <a:cubicBezTo>
                  <a:pt x="196120" y="472630"/>
                  <a:pt x="213646" y="476345"/>
                  <a:pt x="231076" y="476345"/>
                </a:cubicBezTo>
                <a:cubicBezTo>
                  <a:pt x="254127" y="476345"/>
                  <a:pt x="276987" y="469963"/>
                  <a:pt x="297180" y="457200"/>
                </a:cubicBezTo>
                <a:lnTo>
                  <a:pt x="446627" y="353187"/>
                </a:lnTo>
                <a:cubicBezTo>
                  <a:pt x="461391" y="343662"/>
                  <a:pt x="471583" y="328898"/>
                  <a:pt x="475297" y="311658"/>
                </a:cubicBezTo>
                <a:cubicBezTo>
                  <a:pt x="479107" y="294132"/>
                  <a:pt x="475678" y="276320"/>
                  <a:pt x="465772" y="261366"/>
                </a:cubicBezTo>
                <a:close/>
                <a:moveTo>
                  <a:pt x="419386" y="299751"/>
                </a:moveTo>
                <a:cubicBezTo>
                  <a:pt x="419100" y="301085"/>
                  <a:pt x="418243" y="303657"/>
                  <a:pt x="415480" y="305371"/>
                </a:cubicBezTo>
                <a:lnTo>
                  <a:pt x="266224" y="409289"/>
                </a:lnTo>
                <a:cubicBezTo>
                  <a:pt x="247174" y="421005"/>
                  <a:pt x="223742" y="422529"/>
                  <a:pt x="203359" y="413290"/>
                </a:cubicBezTo>
                <a:lnTo>
                  <a:pt x="105251" y="368808"/>
                </a:lnTo>
                <a:lnTo>
                  <a:pt x="57150" y="372713"/>
                </a:lnTo>
                <a:lnTo>
                  <a:pt x="57150" y="297370"/>
                </a:lnTo>
                <a:lnTo>
                  <a:pt x="120872" y="271558"/>
                </a:lnTo>
                <a:lnTo>
                  <a:pt x="243078" y="306800"/>
                </a:lnTo>
                <a:lnTo>
                  <a:pt x="242221" y="308896"/>
                </a:lnTo>
                <a:cubicBezTo>
                  <a:pt x="237744" y="320135"/>
                  <a:pt x="225266" y="325945"/>
                  <a:pt x="213741" y="322136"/>
                </a:cubicBezTo>
                <a:lnTo>
                  <a:pt x="135350" y="295846"/>
                </a:lnTo>
                <a:lnTo>
                  <a:pt x="117157" y="350044"/>
                </a:lnTo>
                <a:lnTo>
                  <a:pt x="195548" y="376333"/>
                </a:lnTo>
                <a:cubicBezTo>
                  <a:pt x="233648" y="389096"/>
                  <a:pt x="274892" y="371570"/>
                  <a:pt x="292513" y="336232"/>
                </a:cubicBezTo>
                <a:lnTo>
                  <a:pt x="407480" y="289941"/>
                </a:lnTo>
                <a:cubicBezTo>
                  <a:pt x="411385" y="288417"/>
                  <a:pt x="415766" y="289750"/>
                  <a:pt x="418052" y="293275"/>
                </a:cubicBezTo>
                <a:cubicBezTo>
                  <a:pt x="419862" y="295942"/>
                  <a:pt x="419576" y="298609"/>
                  <a:pt x="419290" y="299942"/>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19" name="Freeform: Shape 32">
            <a:extLst>
              <a:ext uri="{FF2B5EF4-FFF2-40B4-BE49-F238E27FC236}">
                <a16:creationId xmlns:a16="http://schemas.microsoft.com/office/drawing/2014/main" id="{E279AAC9-6CF4-9148-FC7F-C9F4A374F40E}"/>
              </a:ext>
            </a:extLst>
          </p:cNvPr>
          <p:cNvSpPr/>
          <p:nvPr userDrawn="1"/>
        </p:nvSpPr>
        <p:spPr>
          <a:xfrm>
            <a:off x="2594176" y="3415097"/>
            <a:ext cx="475916" cy="456914"/>
          </a:xfrm>
          <a:custGeom>
            <a:avLst/>
            <a:gdLst>
              <a:gd name="connsiteX0" fmla="*/ 289298 w 475916"/>
              <a:gd name="connsiteY0" fmla="*/ 70199 h 456914"/>
              <a:gd name="connsiteX1" fmla="*/ 372547 w 475916"/>
              <a:gd name="connsiteY1" fmla="*/ 130683 h 456914"/>
              <a:gd name="connsiteX2" fmla="*/ 374547 w 475916"/>
              <a:gd name="connsiteY2" fmla="*/ 184118 h 456914"/>
              <a:gd name="connsiteX3" fmla="*/ 404360 w 475916"/>
              <a:gd name="connsiteY3" fmla="*/ 228505 h 456914"/>
              <a:gd name="connsiteX4" fmla="*/ 374547 w 475916"/>
              <a:gd name="connsiteY4" fmla="*/ 272891 h 456914"/>
              <a:gd name="connsiteX5" fmla="*/ 372547 w 475916"/>
              <a:gd name="connsiteY5" fmla="*/ 326326 h 456914"/>
              <a:gd name="connsiteX6" fmla="*/ 289298 w 475916"/>
              <a:gd name="connsiteY6" fmla="*/ 386810 h 456914"/>
              <a:gd name="connsiteX7" fmla="*/ 237958 w 475916"/>
              <a:gd name="connsiteY7" fmla="*/ 372237 h 456914"/>
              <a:gd name="connsiteX8" fmla="*/ 186618 w 475916"/>
              <a:gd name="connsiteY8" fmla="*/ 386810 h 456914"/>
              <a:gd name="connsiteX9" fmla="*/ 103370 w 475916"/>
              <a:gd name="connsiteY9" fmla="*/ 326326 h 456914"/>
              <a:gd name="connsiteX10" fmla="*/ 101370 w 475916"/>
              <a:gd name="connsiteY10" fmla="*/ 272891 h 456914"/>
              <a:gd name="connsiteX11" fmla="*/ 71557 w 475916"/>
              <a:gd name="connsiteY11" fmla="*/ 228505 h 456914"/>
              <a:gd name="connsiteX12" fmla="*/ 101370 w 475916"/>
              <a:gd name="connsiteY12" fmla="*/ 184118 h 456914"/>
              <a:gd name="connsiteX13" fmla="*/ 103370 w 475916"/>
              <a:gd name="connsiteY13" fmla="*/ 130683 h 456914"/>
              <a:gd name="connsiteX14" fmla="*/ 186618 w 475916"/>
              <a:gd name="connsiteY14" fmla="*/ 70199 h 456914"/>
              <a:gd name="connsiteX15" fmla="*/ 237958 w 475916"/>
              <a:gd name="connsiteY15" fmla="*/ 84772 h 456914"/>
              <a:gd name="connsiteX16" fmla="*/ 289298 w 475916"/>
              <a:gd name="connsiteY16" fmla="*/ 70199 h 456914"/>
              <a:gd name="connsiteX17" fmla="*/ 298633 w 475916"/>
              <a:gd name="connsiteY17" fmla="*/ 0 h 456914"/>
              <a:gd name="connsiteX18" fmla="*/ 268438 w 475916"/>
              <a:gd name="connsiteY18" fmla="*/ 13811 h 456914"/>
              <a:gd name="connsiteX19" fmla="*/ 268438 w 475916"/>
              <a:gd name="connsiteY19" fmla="*/ 13811 h 456914"/>
              <a:gd name="connsiteX20" fmla="*/ 237958 w 475916"/>
              <a:gd name="connsiteY20" fmla="*/ 27622 h 456914"/>
              <a:gd name="connsiteX21" fmla="*/ 207478 w 475916"/>
              <a:gd name="connsiteY21" fmla="*/ 13811 h 456914"/>
              <a:gd name="connsiteX22" fmla="*/ 207478 w 475916"/>
              <a:gd name="connsiteY22" fmla="*/ 13811 h 456914"/>
              <a:gd name="connsiteX23" fmla="*/ 177284 w 475916"/>
              <a:gd name="connsiteY23" fmla="*/ 0 h 456914"/>
              <a:gd name="connsiteX24" fmla="*/ 136517 w 475916"/>
              <a:gd name="connsiteY24" fmla="*/ 36862 h 456914"/>
              <a:gd name="connsiteX25" fmla="*/ 96131 w 475916"/>
              <a:gd name="connsiteY25" fmla="*/ 73723 h 456914"/>
              <a:gd name="connsiteX26" fmla="*/ 87178 w 475916"/>
              <a:gd name="connsiteY26" fmla="*/ 72771 h 456914"/>
              <a:gd name="connsiteX27" fmla="*/ 87178 w 475916"/>
              <a:gd name="connsiteY27" fmla="*/ 72771 h 456914"/>
              <a:gd name="connsiteX28" fmla="*/ 77938 w 475916"/>
              <a:gd name="connsiteY28" fmla="*/ 71723 h 456914"/>
              <a:gd name="connsiteX29" fmla="*/ 43363 w 475916"/>
              <a:gd name="connsiteY29" fmla="*/ 133159 h 456914"/>
              <a:gd name="connsiteX30" fmla="*/ 24503 w 475916"/>
              <a:gd name="connsiteY30" fmla="*/ 191167 h 456914"/>
              <a:gd name="connsiteX31" fmla="*/ 24503 w 475916"/>
              <a:gd name="connsiteY31" fmla="*/ 265747 h 456914"/>
              <a:gd name="connsiteX32" fmla="*/ 43363 w 475916"/>
              <a:gd name="connsiteY32" fmla="*/ 323755 h 456914"/>
              <a:gd name="connsiteX33" fmla="*/ 77938 w 475916"/>
              <a:gd name="connsiteY33" fmla="*/ 385191 h 456914"/>
              <a:gd name="connsiteX34" fmla="*/ 87178 w 475916"/>
              <a:gd name="connsiteY34" fmla="*/ 384143 h 456914"/>
              <a:gd name="connsiteX35" fmla="*/ 87178 w 475916"/>
              <a:gd name="connsiteY35" fmla="*/ 384143 h 456914"/>
              <a:gd name="connsiteX36" fmla="*/ 96131 w 475916"/>
              <a:gd name="connsiteY36" fmla="*/ 383191 h 456914"/>
              <a:gd name="connsiteX37" fmla="*/ 136517 w 475916"/>
              <a:gd name="connsiteY37" fmla="*/ 420053 h 456914"/>
              <a:gd name="connsiteX38" fmla="*/ 136517 w 475916"/>
              <a:gd name="connsiteY38" fmla="*/ 420053 h 456914"/>
              <a:gd name="connsiteX39" fmla="*/ 177284 w 475916"/>
              <a:gd name="connsiteY39" fmla="*/ 456914 h 456914"/>
              <a:gd name="connsiteX40" fmla="*/ 207478 w 475916"/>
              <a:gd name="connsiteY40" fmla="*/ 443103 h 456914"/>
              <a:gd name="connsiteX41" fmla="*/ 207478 w 475916"/>
              <a:gd name="connsiteY41" fmla="*/ 443103 h 456914"/>
              <a:gd name="connsiteX42" fmla="*/ 237958 w 475916"/>
              <a:gd name="connsiteY42" fmla="*/ 429292 h 456914"/>
              <a:gd name="connsiteX43" fmla="*/ 268438 w 475916"/>
              <a:gd name="connsiteY43" fmla="*/ 443103 h 456914"/>
              <a:gd name="connsiteX44" fmla="*/ 268438 w 475916"/>
              <a:gd name="connsiteY44" fmla="*/ 443103 h 456914"/>
              <a:gd name="connsiteX45" fmla="*/ 298633 w 475916"/>
              <a:gd name="connsiteY45" fmla="*/ 456914 h 456914"/>
              <a:gd name="connsiteX46" fmla="*/ 339400 w 475916"/>
              <a:gd name="connsiteY46" fmla="*/ 420053 h 456914"/>
              <a:gd name="connsiteX47" fmla="*/ 339400 w 475916"/>
              <a:gd name="connsiteY47" fmla="*/ 420053 h 456914"/>
              <a:gd name="connsiteX48" fmla="*/ 379786 w 475916"/>
              <a:gd name="connsiteY48" fmla="*/ 383191 h 456914"/>
              <a:gd name="connsiteX49" fmla="*/ 388739 w 475916"/>
              <a:gd name="connsiteY49" fmla="*/ 384143 h 456914"/>
              <a:gd name="connsiteX50" fmla="*/ 397978 w 475916"/>
              <a:gd name="connsiteY50" fmla="*/ 385191 h 456914"/>
              <a:gd name="connsiteX51" fmla="*/ 432554 w 475916"/>
              <a:gd name="connsiteY51" fmla="*/ 323755 h 456914"/>
              <a:gd name="connsiteX52" fmla="*/ 451414 w 475916"/>
              <a:gd name="connsiteY52" fmla="*/ 265747 h 456914"/>
              <a:gd name="connsiteX53" fmla="*/ 451414 w 475916"/>
              <a:gd name="connsiteY53" fmla="*/ 191167 h 456914"/>
              <a:gd name="connsiteX54" fmla="*/ 432554 w 475916"/>
              <a:gd name="connsiteY54" fmla="*/ 133159 h 456914"/>
              <a:gd name="connsiteX55" fmla="*/ 397978 w 475916"/>
              <a:gd name="connsiteY55" fmla="*/ 71723 h 456914"/>
              <a:gd name="connsiteX56" fmla="*/ 388739 w 475916"/>
              <a:gd name="connsiteY56" fmla="*/ 72771 h 456914"/>
              <a:gd name="connsiteX57" fmla="*/ 379786 w 475916"/>
              <a:gd name="connsiteY57" fmla="*/ 73723 h 456914"/>
              <a:gd name="connsiteX58" fmla="*/ 339400 w 475916"/>
              <a:gd name="connsiteY58" fmla="*/ 36862 h 456914"/>
              <a:gd name="connsiteX59" fmla="*/ 298633 w 475916"/>
              <a:gd name="connsiteY59" fmla="*/ 0 h 456914"/>
              <a:gd name="connsiteX60" fmla="*/ 298633 w 475916"/>
              <a:gd name="connsiteY60" fmla="*/ 0 h 45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75916" h="456914">
                <a:moveTo>
                  <a:pt x="289298" y="70199"/>
                </a:moveTo>
                <a:cubicBezTo>
                  <a:pt x="303014" y="104108"/>
                  <a:pt x="334828" y="127921"/>
                  <a:pt x="372547" y="130683"/>
                </a:cubicBezTo>
                <a:cubicBezTo>
                  <a:pt x="368260" y="148114"/>
                  <a:pt x="368832" y="166688"/>
                  <a:pt x="374547" y="184118"/>
                </a:cubicBezTo>
                <a:cubicBezTo>
                  <a:pt x="380262" y="201549"/>
                  <a:pt x="390644" y="216884"/>
                  <a:pt x="404360" y="228505"/>
                </a:cubicBezTo>
                <a:cubicBezTo>
                  <a:pt x="390644" y="240125"/>
                  <a:pt x="380262" y="255460"/>
                  <a:pt x="374547" y="272891"/>
                </a:cubicBezTo>
                <a:cubicBezTo>
                  <a:pt x="368927" y="290322"/>
                  <a:pt x="368260" y="308800"/>
                  <a:pt x="372547" y="326326"/>
                </a:cubicBezTo>
                <a:cubicBezTo>
                  <a:pt x="334828" y="329089"/>
                  <a:pt x="303014" y="352901"/>
                  <a:pt x="289298" y="386810"/>
                </a:cubicBezTo>
                <a:cubicBezTo>
                  <a:pt x="274058" y="377380"/>
                  <a:pt x="256246" y="372237"/>
                  <a:pt x="237958" y="372237"/>
                </a:cubicBezTo>
                <a:cubicBezTo>
                  <a:pt x="219670" y="372237"/>
                  <a:pt x="201858" y="377380"/>
                  <a:pt x="186618" y="386810"/>
                </a:cubicBezTo>
                <a:cubicBezTo>
                  <a:pt x="172903" y="352996"/>
                  <a:pt x="141089" y="329089"/>
                  <a:pt x="103370" y="326326"/>
                </a:cubicBezTo>
                <a:cubicBezTo>
                  <a:pt x="107656" y="308896"/>
                  <a:pt x="107085" y="290322"/>
                  <a:pt x="101370" y="272891"/>
                </a:cubicBezTo>
                <a:cubicBezTo>
                  <a:pt x="95655" y="255460"/>
                  <a:pt x="85273" y="240125"/>
                  <a:pt x="71557" y="228505"/>
                </a:cubicBezTo>
                <a:cubicBezTo>
                  <a:pt x="85273" y="216884"/>
                  <a:pt x="95655" y="201549"/>
                  <a:pt x="101370" y="184118"/>
                </a:cubicBezTo>
                <a:cubicBezTo>
                  <a:pt x="107085" y="166688"/>
                  <a:pt x="107656" y="148209"/>
                  <a:pt x="103370" y="130683"/>
                </a:cubicBezTo>
                <a:cubicBezTo>
                  <a:pt x="141089" y="127921"/>
                  <a:pt x="172903" y="104108"/>
                  <a:pt x="186618" y="70199"/>
                </a:cubicBezTo>
                <a:cubicBezTo>
                  <a:pt x="201858" y="79629"/>
                  <a:pt x="219670" y="84772"/>
                  <a:pt x="237958" y="84772"/>
                </a:cubicBezTo>
                <a:cubicBezTo>
                  <a:pt x="256246" y="84772"/>
                  <a:pt x="274058" y="79629"/>
                  <a:pt x="289298" y="70199"/>
                </a:cubicBezTo>
                <a:moveTo>
                  <a:pt x="298633" y="0"/>
                </a:moveTo>
                <a:cubicBezTo>
                  <a:pt x="287774" y="0"/>
                  <a:pt x="276820" y="4286"/>
                  <a:pt x="268438" y="13811"/>
                </a:cubicBezTo>
                <a:lnTo>
                  <a:pt x="268438" y="13811"/>
                </a:lnTo>
                <a:cubicBezTo>
                  <a:pt x="260342" y="22955"/>
                  <a:pt x="249103" y="27622"/>
                  <a:pt x="237958" y="27622"/>
                </a:cubicBezTo>
                <a:cubicBezTo>
                  <a:pt x="226814" y="27622"/>
                  <a:pt x="215574" y="23050"/>
                  <a:pt x="207478" y="13811"/>
                </a:cubicBezTo>
                <a:lnTo>
                  <a:pt x="207478" y="13811"/>
                </a:lnTo>
                <a:cubicBezTo>
                  <a:pt x="199096" y="4286"/>
                  <a:pt x="188047" y="0"/>
                  <a:pt x="177284" y="0"/>
                </a:cubicBezTo>
                <a:cubicBezTo>
                  <a:pt x="157758" y="0"/>
                  <a:pt x="138708" y="14097"/>
                  <a:pt x="136517" y="36862"/>
                </a:cubicBezTo>
                <a:cubicBezTo>
                  <a:pt x="134517" y="58198"/>
                  <a:pt x="116610" y="73723"/>
                  <a:pt x="96131" y="73723"/>
                </a:cubicBezTo>
                <a:cubicBezTo>
                  <a:pt x="93178" y="73723"/>
                  <a:pt x="90225" y="73438"/>
                  <a:pt x="87178" y="72771"/>
                </a:cubicBezTo>
                <a:lnTo>
                  <a:pt x="87178" y="72771"/>
                </a:lnTo>
                <a:cubicBezTo>
                  <a:pt x="84034" y="72104"/>
                  <a:pt x="80891" y="71723"/>
                  <a:pt x="77938" y="71723"/>
                </a:cubicBezTo>
                <a:cubicBezTo>
                  <a:pt x="47839" y="71723"/>
                  <a:pt x="26789" y="105251"/>
                  <a:pt x="43363" y="133159"/>
                </a:cubicBezTo>
                <a:cubicBezTo>
                  <a:pt x="55840" y="154210"/>
                  <a:pt x="46982" y="181451"/>
                  <a:pt x="24503" y="191167"/>
                </a:cubicBezTo>
                <a:cubicBezTo>
                  <a:pt x="-8168" y="205264"/>
                  <a:pt x="-8168" y="251650"/>
                  <a:pt x="24503" y="265747"/>
                </a:cubicBezTo>
                <a:cubicBezTo>
                  <a:pt x="46982" y="275463"/>
                  <a:pt x="55840" y="302705"/>
                  <a:pt x="43363" y="323755"/>
                </a:cubicBezTo>
                <a:cubicBezTo>
                  <a:pt x="26884" y="351663"/>
                  <a:pt x="47839" y="385191"/>
                  <a:pt x="77938" y="385191"/>
                </a:cubicBezTo>
                <a:cubicBezTo>
                  <a:pt x="80986" y="385191"/>
                  <a:pt x="84034" y="384810"/>
                  <a:pt x="87178" y="384143"/>
                </a:cubicBezTo>
                <a:lnTo>
                  <a:pt x="87178" y="384143"/>
                </a:lnTo>
                <a:cubicBezTo>
                  <a:pt x="90225" y="383476"/>
                  <a:pt x="93178" y="383191"/>
                  <a:pt x="96131" y="383191"/>
                </a:cubicBezTo>
                <a:cubicBezTo>
                  <a:pt x="116610" y="383191"/>
                  <a:pt x="134517" y="398716"/>
                  <a:pt x="136517" y="420053"/>
                </a:cubicBezTo>
                <a:lnTo>
                  <a:pt x="136517" y="420053"/>
                </a:lnTo>
                <a:cubicBezTo>
                  <a:pt x="138613" y="442913"/>
                  <a:pt x="157663" y="456914"/>
                  <a:pt x="177284" y="456914"/>
                </a:cubicBezTo>
                <a:cubicBezTo>
                  <a:pt x="188142" y="456914"/>
                  <a:pt x="199096" y="452628"/>
                  <a:pt x="207478" y="443103"/>
                </a:cubicBezTo>
                <a:lnTo>
                  <a:pt x="207478" y="443103"/>
                </a:lnTo>
                <a:cubicBezTo>
                  <a:pt x="215574" y="433959"/>
                  <a:pt x="226814" y="429292"/>
                  <a:pt x="237958" y="429292"/>
                </a:cubicBezTo>
                <a:cubicBezTo>
                  <a:pt x="249103" y="429292"/>
                  <a:pt x="260342" y="433864"/>
                  <a:pt x="268438" y="443103"/>
                </a:cubicBezTo>
                <a:lnTo>
                  <a:pt x="268438" y="443103"/>
                </a:lnTo>
                <a:cubicBezTo>
                  <a:pt x="276820" y="452628"/>
                  <a:pt x="287869" y="456914"/>
                  <a:pt x="298633" y="456914"/>
                </a:cubicBezTo>
                <a:cubicBezTo>
                  <a:pt x="318159" y="456914"/>
                  <a:pt x="337209" y="442817"/>
                  <a:pt x="339400" y="420053"/>
                </a:cubicBezTo>
                <a:lnTo>
                  <a:pt x="339400" y="420053"/>
                </a:lnTo>
                <a:cubicBezTo>
                  <a:pt x="341400" y="398716"/>
                  <a:pt x="359307" y="383191"/>
                  <a:pt x="379786" y="383191"/>
                </a:cubicBezTo>
                <a:cubicBezTo>
                  <a:pt x="382738" y="383191"/>
                  <a:pt x="385691" y="383476"/>
                  <a:pt x="388739" y="384143"/>
                </a:cubicBezTo>
                <a:cubicBezTo>
                  <a:pt x="391882" y="384810"/>
                  <a:pt x="395025" y="385191"/>
                  <a:pt x="397978" y="385191"/>
                </a:cubicBezTo>
                <a:cubicBezTo>
                  <a:pt x="428077" y="385191"/>
                  <a:pt x="449128" y="351663"/>
                  <a:pt x="432554" y="323755"/>
                </a:cubicBezTo>
                <a:cubicBezTo>
                  <a:pt x="420076" y="302705"/>
                  <a:pt x="428934" y="275463"/>
                  <a:pt x="451414" y="265747"/>
                </a:cubicBezTo>
                <a:cubicBezTo>
                  <a:pt x="484084" y="251650"/>
                  <a:pt x="484084" y="205264"/>
                  <a:pt x="451414" y="191167"/>
                </a:cubicBezTo>
                <a:cubicBezTo>
                  <a:pt x="428934" y="181451"/>
                  <a:pt x="420076" y="154210"/>
                  <a:pt x="432554" y="133159"/>
                </a:cubicBezTo>
                <a:cubicBezTo>
                  <a:pt x="449032" y="105251"/>
                  <a:pt x="428077" y="71723"/>
                  <a:pt x="397978" y="71723"/>
                </a:cubicBezTo>
                <a:cubicBezTo>
                  <a:pt x="394930" y="71723"/>
                  <a:pt x="391882" y="72104"/>
                  <a:pt x="388739" y="72771"/>
                </a:cubicBezTo>
                <a:cubicBezTo>
                  <a:pt x="385691" y="73438"/>
                  <a:pt x="382738" y="73723"/>
                  <a:pt x="379786" y="73723"/>
                </a:cubicBezTo>
                <a:cubicBezTo>
                  <a:pt x="359307" y="73723"/>
                  <a:pt x="341400" y="58198"/>
                  <a:pt x="339400" y="36862"/>
                </a:cubicBezTo>
                <a:cubicBezTo>
                  <a:pt x="337304" y="14002"/>
                  <a:pt x="318254" y="0"/>
                  <a:pt x="298633" y="0"/>
                </a:cubicBezTo>
                <a:lnTo>
                  <a:pt x="298633" y="0"/>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0" name="Freeform: Shape 34">
            <a:extLst>
              <a:ext uri="{FF2B5EF4-FFF2-40B4-BE49-F238E27FC236}">
                <a16:creationId xmlns:a16="http://schemas.microsoft.com/office/drawing/2014/main" id="{0889C23B-7C54-8604-43FF-9B4720C1CD82}"/>
              </a:ext>
            </a:extLst>
          </p:cNvPr>
          <p:cNvSpPr/>
          <p:nvPr userDrawn="1"/>
        </p:nvSpPr>
        <p:spPr>
          <a:xfrm>
            <a:off x="1019946" y="3415574"/>
            <a:ext cx="476048" cy="456437"/>
          </a:xfrm>
          <a:custGeom>
            <a:avLst/>
            <a:gdLst>
              <a:gd name="connsiteX0" fmla="*/ 445288 w 476048"/>
              <a:gd name="connsiteY0" fmla="*/ 147066 h 456437"/>
              <a:gd name="connsiteX1" fmla="*/ 324511 w 476048"/>
              <a:gd name="connsiteY1" fmla="*/ 129540 h 456437"/>
              <a:gd name="connsiteX2" fmla="*/ 270504 w 476048"/>
              <a:gd name="connsiteY2" fmla="*/ 20098 h 456437"/>
              <a:gd name="connsiteX3" fmla="*/ 238119 w 476048"/>
              <a:gd name="connsiteY3" fmla="*/ 0 h 456437"/>
              <a:gd name="connsiteX4" fmla="*/ 205734 w 476048"/>
              <a:gd name="connsiteY4" fmla="*/ 20098 h 456437"/>
              <a:gd name="connsiteX5" fmla="*/ 151728 w 476048"/>
              <a:gd name="connsiteY5" fmla="*/ 129540 h 456437"/>
              <a:gd name="connsiteX6" fmla="*/ 30950 w 476048"/>
              <a:gd name="connsiteY6" fmla="*/ 147066 h 456437"/>
              <a:gd name="connsiteX7" fmla="*/ 10948 w 476048"/>
              <a:gd name="connsiteY7" fmla="*/ 208597 h 456437"/>
              <a:gd name="connsiteX8" fmla="*/ 98388 w 476048"/>
              <a:gd name="connsiteY8" fmla="*/ 293846 h 456437"/>
              <a:gd name="connsiteX9" fmla="*/ 77718 w 476048"/>
              <a:gd name="connsiteY9" fmla="*/ 414147 h 456437"/>
              <a:gd name="connsiteX10" fmla="*/ 113247 w 476048"/>
              <a:gd name="connsiteY10" fmla="*/ 456438 h 456437"/>
              <a:gd name="connsiteX11" fmla="*/ 130010 w 476048"/>
              <a:gd name="connsiteY11" fmla="*/ 452247 h 456437"/>
              <a:gd name="connsiteX12" fmla="*/ 238024 w 476048"/>
              <a:gd name="connsiteY12" fmla="*/ 395478 h 456437"/>
              <a:gd name="connsiteX13" fmla="*/ 346038 w 476048"/>
              <a:gd name="connsiteY13" fmla="*/ 452247 h 456437"/>
              <a:gd name="connsiteX14" fmla="*/ 362801 w 476048"/>
              <a:gd name="connsiteY14" fmla="*/ 456438 h 456437"/>
              <a:gd name="connsiteX15" fmla="*/ 398330 w 476048"/>
              <a:gd name="connsiteY15" fmla="*/ 414147 h 456437"/>
              <a:gd name="connsiteX16" fmla="*/ 377660 w 476048"/>
              <a:gd name="connsiteY16" fmla="*/ 293846 h 456437"/>
              <a:gd name="connsiteX17" fmla="*/ 465100 w 476048"/>
              <a:gd name="connsiteY17" fmla="*/ 208597 h 456437"/>
              <a:gd name="connsiteX18" fmla="*/ 445098 w 476048"/>
              <a:gd name="connsiteY18" fmla="*/ 147066 h 456437"/>
              <a:gd name="connsiteX19" fmla="*/ 338037 w 476048"/>
              <a:gd name="connsiteY19" fmla="*/ 252889 h 456437"/>
              <a:gd name="connsiteX20" fmla="*/ 316510 w 476048"/>
              <a:gd name="connsiteY20" fmla="*/ 273844 h 456437"/>
              <a:gd name="connsiteX21" fmla="*/ 321558 w 476048"/>
              <a:gd name="connsiteY21" fmla="*/ 303466 h 456437"/>
              <a:gd name="connsiteX22" fmla="*/ 334989 w 476048"/>
              <a:gd name="connsiteY22" fmla="*/ 381762 h 456437"/>
              <a:gd name="connsiteX23" fmla="*/ 264694 w 476048"/>
              <a:gd name="connsiteY23" fmla="*/ 344805 h 456437"/>
              <a:gd name="connsiteX24" fmla="*/ 238119 w 476048"/>
              <a:gd name="connsiteY24" fmla="*/ 330803 h 456437"/>
              <a:gd name="connsiteX25" fmla="*/ 211545 w 476048"/>
              <a:gd name="connsiteY25" fmla="*/ 344805 h 456437"/>
              <a:gd name="connsiteX26" fmla="*/ 141250 w 476048"/>
              <a:gd name="connsiteY26" fmla="*/ 381762 h 456437"/>
              <a:gd name="connsiteX27" fmla="*/ 154680 w 476048"/>
              <a:gd name="connsiteY27" fmla="*/ 303466 h 456437"/>
              <a:gd name="connsiteX28" fmla="*/ 159729 w 476048"/>
              <a:gd name="connsiteY28" fmla="*/ 273844 h 456437"/>
              <a:gd name="connsiteX29" fmla="*/ 138202 w 476048"/>
              <a:gd name="connsiteY29" fmla="*/ 252889 h 456437"/>
              <a:gd name="connsiteX30" fmla="*/ 81338 w 476048"/>
              <a:gd name="connsiteY30" fmla="*/ 197453 h 456437"/>
              <a:gd name="connsiteX31" fmla="*/ 159919 w 476048"/>
              <a:gd name="connsiteY31" fmla="*/ 186023 h 456437"/>
              <a:gd name="connsiteX32" fmla="*/ 189637 w 476048"/>
              <a:gd name="connsiteY32" fmla="*/ 181737 h 456437"/>
              <a:gd name="connsiteX33" fmla="*/ 202972 w 476048"/>
              <a:gd name="connsiteY33" fmla="*/ 154781 h 456437"/>
              <a:gd name="connsiteX34" fmla="*/ 238119 w 476048"/>
              <a:gd name="connsiteY34" fmla="*/ 83629 h 456437"/>
              <a:gd name="connsiteX35" fmla="*/ 273266 w 476048"/>
              <a:gd name="connsiteY35" fmla="*/ 154781 h 456437"/>
              <a:gd name="connsiteX36" fmla="*/ 286601 w 476048"/>
              <a:gd name="connsiteY36" fmla="*/ 181737 h 456437"/>
              <a:gd name="connsiteX37" fmla="*/ 316320 w 476048"/>
              <a:gd name="connsiteY37" fmla="*/ 186023 h 456437"/>
              <a:gd name="connsiteX38" fmla="*/ 394901 w 476048"/>
              <a:gd name="connsiteY38" fmla="*/ 197453 h 456437"/>
              <a:gd name="connsiteX39" fmla="*/ 338037 w 476048"/>
              <a:gd name="connsiteY39" fmla="*/ 252889 h 4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6048" h="456437">
                <a:moveTo>
                  <a:pt x="445288" y="147066"/>
                </a:moveTo>
                <a:lnTo>
                  <a:pt x="324511" y="129540"/>
                </a:lnTo>
                <a:lnTo>
                  <a:pt x="270504" y="20098"/>
                </a:lnTo>
                <a:cubicBezTo>
                  <a:pt x="263932" y="6667"/>
                  <a:pt x="250978" y="0"/>
                  <a:pt x="238119" y="0"/>
                </a:cubicBezTo>
                <a:cubicBezTo>
                  <a:pt x="225260" y="0"/>
                  <a:pt x="212402" y="6667"/>
                  <a:pt x="205734" y="20098"/>
                </a:cubicBezTo>
                <a:lnTo>
                  <a:pt x="151728" y="129540"/>
                </a:lnTo>
                <a:lnTo>
                  <a:pt x="30950" y="147066"/>
                </a:lnTo>
                <a:cubicBezTo>
                  <a:pt x="1328" y="151352"/>
                  <a:pt x="-10483" y="187738"/>
                  <a:pt x="10948" y="208597"/>
                </a:cubicBezTo>
                <a:lnTo>
                  <a:pt x="98388" y="293846"/>
                </a:lnTo>
                <a:lnTo>
                  <a:pt x="77718" y="414147"/>
                </a:lnTo>
                <a:cubicBezTo>
                  <a:pt x="73718" y="437483"/>
                  <a:pt x="92291" y="456438"/>
                  <a:pt x="113247" y="456438"/>
                </a:cubicBezTo>
                <a:cubicBezTo>
                  <a:pt x="118771" y="456438"/>
                  <a:pt x="124486" y="455105"/>
                  <a:pt x="130010" y="452247"/>
                </a:cubicBezTo>
                <a:lnTo>
                  <a:pt x="238024" y="395478"/>
                </a:lnTo>
                <a:lnTo>
                  <a:pt x="346038" y="452247"/>
                </a:lnTo>
                <a:cubicBezTo>
                  <a:pt x="351562" y="455200"/>
                  <a:pt x="357277" y="456438"/>
                  <a:pt x="362801" y="456438"/>
                </a:cubicBezTo>
                <a:cubicBezTo>
                  <a:pt x="383852" y="456438"/>
                  <a:pt x="402330" y="437483"/>
                  <a:pt x="398330" y="414147"/>
                </a:cubicBezTo>
                <a:lnTo>
                  <a:pt x="377660" y="293846"/>
                </a:lnTo>
                <a:lnTo>
                  <a:pt x="465100" y="208597"/>
                </a:lnTo>
                <a:cubicBezTo>
                  <a:pt x="486531" y="187738"/>
                  <a:pt x="474720" y="151352"/>
                  <a:pt x="445098" y="147066"/>
                </a:cubicBezTo>
                <a:close/>
                <a:moveTo>
                  <a:pt x="338037" y="252889"/>
                </a:moveTo>
                <a:lnTo>
                  <a:pt x="316510" y="273844"/>
                </a:lnTo>
                <a:lnTo>
                  <a:pt x="321558" y="303466"/>
                </a:lnTo>
                <a:lnTo>
                  <a:pt x="334989" y="381762"/>
                </a:lnTo>
                <a:lnTo>
                  <a:pt x="264694" y="344805"/>
                </a:lnTo>
                <a:lnTo>
                  <a:pt x="238119" y="330803"/>
                </a:lnTo>
                <a:lnTo>
                  <a:pt x="211545" y="344805"/>
                </a:lnTo>
                <a:lnTo>
                  <a:pt x="141250" y="381762"/>
                </a:lnTo>
                <a:lnTo>
                  <a:pt x="154680" y="303466"/>
                </a:lnTo>
                <a:lnTo>
                  <a:pt x="159729" y="273844"/>
                </a:lnTo>
                <a:lnTo>
                  <a:pt x="138202" y="252889"/>
                </a:lnTo>
                <a:lnTo>
                  <a:pt x="81338" y="197453"/>
                </a:lnTo>
                <a:lnTo>
                  <a:pt x="159919" y="186023"/>
                </a:lnTo>
                <a:lnTo>
                  <a:pt x="189637" y="181737"/>
                </a:lnTo>
                <a:lnTo>
                  <a:pt x="202972" y="154781"/>
                </a:lnTo>
                <a:lnTo>
                  <a:pt x="238119" y="83629"/>
                </a:lnTo>
                <a:lnTo>
                  <a:pt x="273266" y="154781"/>
                </a:lnTo>
                <a:lnTo>
                  <a:pt x="286601" y="181737"/>
                </a:lnTo>
                <a:lnTo>
                  <a:pt x="316320" y="186023"/>
                </a:lnTo>
                <a:lnTo>
                  <a:pt x="394901" y="197453"/>
                </a:lnTo>
                <a:lnTo>
                  <a:pt x="338037" y="252889"/>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1" name="Freeform: Shape 36">
            <a:extLst>
              <a:ext uri="{FF2B5EF4-FFF2-40B4-BE49-F238E27FC236}">
                <a16:creationId xmlns:a16="http://schemas.microsoft.com/office/drawing/2014/main" id="{43567C23-B3B0-264E-9F09-7767FBDFB6C6}"/>
              </a:ext>
            </a:extLst>
          </p:cNvPr>
          <p:cNvSpPr/>
          <p:nvPr userDrawn="1"/>
        </p:nvSpPr>
        <p:spPr>
          <a:xfrm>
            <a:off x="10753593" y="3394809"/>
            <a:ext cx="472058" cy="477202"/>
          </a:xfrm>
          <a:custGeom>
            <a:avLst/>
            <a:gdLst>
              <a:gd name="connsiteX0" fmla="*/ 432530 w 472058"/>
              <a:gd name="connsiteY0" fmla="*/ 200406 h 477202"/>
              <a:gd name="connsiteX1" fmla="*/ 235648 w 472058"/>
              <a:gd name="connsiteY1" fmla="*/ 0 h 477202"/>
              <a:gd name="connsiteX2" fmla="*/ 38767 w 472058"/>
              <a:gd name="connsiteY2" fmla="*/ 200692 h 477202"/>
              <a:gd name="connsiteX3" fmla="*/ 38957 w 472058"/>
              <a:gd name="connsiteY3" fmla="*/ 200692 h 477202"/>
              <a:gd name="connsiteX4" fmla="*/ 0 w 472058"/>
              <a:gd name="connsiteY4" fmla="*/ 262128 h 477202"/>
              <a:gd name="connsiteX5" fmla="*/ 0 w 472058"/>
              <a:gd name="connsiteY5" fmla="*/ 318897 h 477202"/>
              <a:gd name="connsiteX6" fmla="*/ 68104 w 472058"/>
              <a:gd name="connsiteY6" fmla="*/ 387001 h 477202"/>
              <a:gd name="connsiteX7" fmla="*/ 136112 w 472058"/>
              <a:gd name="connsiteY7" fmla="*/ 318897 h 477202"/>
              <a:gd name="connsiteX8" fmla="*/ 136112 w 472058"/>
              <a:gd name="connsiteY8" fmla="*/ 262128 h 477202"/>
              <a:gd name="connsiteX9" fmla="*/ 95917 w 472058"/>
              <a:gd name="connsiteY9" fmla="*/ 200120 h 477202"/>
              <a:gd name="connsiteX10" fmla="*/ 235648 w 472058"/>
              <a:gd name="connsiteY10" fmla="*/ 57245 h 477202"/>
              <a:gd name="connsiteX11" fmla="*/ 375380 w 472058"/>
              <a:gd name="connsiteY11" fmla="*/ 200501 h 477202"/>
              <a:gd name="connsiteX12" fmla="*/ 335947 w 472058"/>
              <a:gd name="connsiteY12" fmla="*/ 262128 h 477202"/>
              <a:gd name="connsiteX13" fmla="*/ 335947 w 472058"/>
              <a:gd name="connsiteY13" fmla="*/ 318897 h 477202"/>
              <a:gd name="connsiteX14" fmla="*/ 348901 w 472058"/>
              <a:gd name="connsiteY14" fmla="*/ 358616 h 477202"/>
              <a:gd name="connsiteX15" fmla="*/ 238601 w 472058"/>
              <a:gd name="connsiteY15" fmla="*/ 420052 h 477202"/>
              <a:gd name="connsiteX16" fmla="*/ 238601 w 472058"/>
              <a:gd name="connsiteY16" fmla="*/ 477202 h 477202"/>
              <a:gd name="connsiteX17" fmla="*/ 398621 w 472058"/>
              <a:gd name="connsiteY17" fmla="*/ 386620 h 477202"/>
              <a:gd name="connsiteX18" fmla="*/ 472059 w 472058"/>
              <a:gd name="connsiteY18" fmla="*/ 318802 h 477202"/>
              <a:gd name="connsiteX19" fmla="*/ 472059 w 472058"/>
              <a:gd name="connsiteY19" fmla="*/ 262033 h 477202"/>
              <a:gd name="connsiteX20" fmla="*/ 432530 w 472058"/>
              <a:gd name="connsiteY20" fmla="*/ 200311 h 477202"/>
              <a:gd name="connsiteX21" fmla="*/ 78867 w 472058"/>
              <a:gd name="connsiteY21" fmla="*/ 318802 h 477202"/>
              <a:gd name="connsiteX22" fmla="*/ 68008 w 472058"/>
              <a:gd name="connsiteY22" fmla="*/ 329756 h 477202"/>
              <a:gd name="connsiteX23" fmla="*/ 57055 w 472058"/>
              <a:gd name="connsiteY23" fmla="*/ 318802 h 477202"/>
              <a:gd name="connsiteX24" fmla="*/ 57055 w 472058"/>
              <a:gd name="connsiteY24" fmla="*/ 262033 h 477202"/>
              <a:gd name="connsiteX25" fmla="*/ 68008 w 472058"/>
              <a:gd name="connsiteY25" fmla="*/ 251174 h 477202"/>
              <a:gd name="connsiteX26" fmla="*/ 78867 w 472058"/>
              <a:gd name="connsiteY26" fmla="*/ 262033 h 477202"/>
              <a:gd name="connsiteX27" fmla="*/ 78867 w 472058"/>
              <a:gd name="connsiteY27" fmla="*/ 318802 h 477202"/>
              <a:gd name="connsiteX28" fmla="*/ 414814 w 472058"/>
              <a:gd name="connsiteY28" fmla="*/ 318802 h 477202"/>
              <a:gd name="connsiteX29" fmla="*/ 403955 w 472058"/>
              <a:gd name="connsiteY29" fmla="*/ 329756 h 477202"/>
              <a:gd name="connsiteX30" fmla="*/ 393097 w 472058"/>
              <a:gd name="connsiteY30" fmla="*/ 318802 h 477202"/>
              <a:gd name="connsiteX31" fmla="*/ 393097 w 472058"/>
              <a:gd name="connsiteY31" fmla="*/ 262033 h 477202"/>
              <a:gd name="connsiteX32" fmla="*/ 403955 w 472058"/>
              <a:gd name="connsiteY32" fmla="*/ 251174 h 477202"/>
              <a:gd name="connsiteX33" fmla="*/ 414814 w 472058"/>
              <a:gd name="connsiteY33" fmla="*/ 262033 h 477202"/>
              <a:gd name="connsiteX34" fmla="*/ 414814 w 472058"/>
              <a:gd name="connsiteY34" fmla="*/ 318802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2058" h="477202">
                <a:moveTo>
                  <a:pt x="432530" y="200406"/>
                </a:moveTo>
                <a:cubicBezTo>
                  <a:pt x="432340" y="89916"/>
                  <a:pt x="344138" y="0"/>
                  <a:pt x="235648" y="0"/>
                </a:cubicBezTo>
                <a:cubicBezTo>
                  <a:pt x="127159" y="0"/>
                  <a:pt x="38767" y="90011"/>
                  <a:pt x="38767" y="200692"/>
                </a:cubicBezTo>
                <a:lnTo>
                  <a:pt x="38957" y="200692"/>
                </a:lnTo>
                <a:cubicBezTo>
                  <a:pt x="16002" y="211645"/>
                  <a:pt x="0" y="234982"/>
                  <a:pt x="0" y="262128"/>
                </a:cubicBezTo>
                <a:lnTo>
                  <a:pt x="0" y="318897"/>
                </a:lnTo>
                <a:cubicBezTo>
                  <a:pt x="0" y="356425"/>
                  <a:pt x="30575" y="387001"/>
                  <a:pt x="68104" y="387001"/>
                </a:cubicBezTo>
                <a:cubicBezTo>
                  <a:pt x="105632" y="387001"/>
                  <a:pt x="136112" y="356425"/>
                  <a:pt x="136112" y="318897"/>
                </a:cubicBezTo>
                <a:lnTo>
                  <a:pt x="136112" y="262128"/>
                </a:lnTo>
                <a:cubicBezTo>
                  <a:pt x="136112" y="234506"/>
                  <a:pt x="119634" y="210788"/>
                  <a:pt x="95917" y="200120"/>
                </a:cubicBezTo>
                <a:cubicBezTo>
                  <a:pt x="96203" y="121253"/>
                  <a:pt x="158782" y="57245"/>
                  <a:pt x="235648" y="57245"/>
                </a:cubicBezTo>
                <a:cubicBezTo>
                  <a:pt x="312515" y="57245"/>
                  <a:pt x="375285" y="121444"/>
                  <a:pt x="375380" y="200501"/>
                </a:cubicBezTo>
                <a:cubicBezTo>
                  <a:pt x="352139" y="211360"/>
                  <a:pt x="335947" y="234886"/>
                  <a:pt x="335947" y="262128"/>
                </a:cubicBezTo>
                <a:lnTo>
                  <a:pt x="335947" y="318897"/>
                </a:lnTo>
                <a:cubicBezTo>
                  <a:pt x="335947" y="333756"/>
                  <a:pt x="340805" y="347472"/>
                  <a:pt x="348901" y="358616"/>
                </a:cubicBezTo>
                <a:cubicBezTo>
                  <a:pt x="325564" y="396526"/>
                  <a:pt x="284035" y="420052"/>
                  <a:pt x="238601" y="420052"/>
                </a:cubicBezTo>
                <a:lnTo>
                  <a:pt x="238601" y="477202"/>
                </a:lnTo>
                <a:cubicBezTo>
                  <a:pt x="304800" y="477202"/>
                  <a:pt x="365188" y="442341"/>
                  <a:pt x="398621" y="386620"/>
                </a:cubicBezTo>
                <a:cubicBezTo>
                  <a:pt x="433673" y="390049"/>
                  <a:pt x="471487" y="362998"/>
                  <a:pt x="472059" y="318802"/>
                </a:cubicBezTo>
                <a:lnTo>
                  <a:pt x="472059" y="262033"/>
                </a:lnTo>
                <a:cubicBezTo>
                  <a:pt x="472059" y="234696"/>
                  <a:pt x="455867" y="211169"/>
                  <a:pt x="432530" y="200311"/>
                </a:cubicBezTo>
                <a:close/>
                <a:moveTo>
                  <a:pt x="78867" y="318802"/>
                </a:moveTo>
                <a:cubicBezTo>
                  <a:pt x="78867" y="324802"/>
                  <a:pt x="74009" y="329756"/>
                  <a:pt x="68008" y="329756"/>
                </a:cubicBezTo>
                <a:cubicBezTo>
                  <a:pt x="62008" y="329756"/>
                  <a:pt x="57055" y="324898"/>
                  <a:pt x="57055" y="318802"/>
                </a:cubicBezTo>
                <a:lnTo>
                  <a:pt x="57055" y="262033"/>
                </a:lnTo>
                <a:cubicBezTo>
                  <a:pt x="57055" y="256032"/>
                  <a:pt x="61913" y="251174"/>
                  <a:pt x="68008" y="251174"/>
                </a:cubicBezTo>
                <a:cubicBezTo>
                  <a:pt x="74104" y="251174"/>
                  <a:pt x="78867" y="256032"/>
                  <a:pt x="78867" y="262033"/>
                </a:cubicBezTo>
                <a:lnTo>
                  <a:pt x="78867" y="318802"/>
                </a:lnTo>
                <a:close/>
                <a:moveTo>
                  <a:pt x="414814" y="318802"/>
                </a:moveTo>
                <a:cubicBezTo>
                  <a:pt x="414814" y="324802"/>
                  <a:pt x="409956" y="329756"/>
                  <a:pt x="403955" y="329756"/>
                </a:cubicBezTo>
                <a:cubicBezTo>
                  <a:pt x="397955" y="329756"/>
                  <a:pt x="393097" y="324898"/>
                  <a:pt x="393097" y="318802"/>
                </a:cubicBezTo>
                <a:lnTo>
                  <a:pt x="393097" y="262033"/>
                </a:lnTo>
                <a:cubicBezTo>
                  <a:pt x="393097" y="256032"/>
                  <a:pt x="397955" y="251174"/>
                  <a:pt x="403955" y="251174"/>
                </a:cubicBezTo>
                <a:cubicBezTo>
                  <a:pt x="409956" y="251174"/>
                  <a:pt x="414814" y="256032"/>
                  <a:pt x="414814" y="262033"/>
                </a:cubicBezTo>
                <a:lnTo>
                  <a:pt x="414814" y="318802"/>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3" name="Freeform: Shape 3">
            <a:extLst>
              <a:ext uri="{FF2B5EF4-FFF2-40B4-BE49-F238E27FC236}">
                <a16:creationId xmlns:a16="http://schemas.microsoft.com/office/drawing/2014/main" id="{0373EF23-2956-E6EB-C194-6C56C8027CD4}"/>
              </a:ext>
            </a:extLst>
          </p:cNvPr>
          <p:cNvSpPr/>
          <p:nvPr userDrawn="1"/>
        </p:nvSpPr>
        <p:spPr>
          <a:xfrm>
            <a:off x="2576036" y="4943454"/>
            <a:ext cx="476250" cy="437673"/>
          </a:xfrm>
          <a:custGeom>
            <a:avLst/>
            <a:gdLst>
              <a:gd name="connsiteX0" fmla="*/ 265462 w 476250"/>
              <a:gd name="connsiteY0" fmla="*/ 16859 h 437673"/>
              <a:gd name="connsiteX1" fmla="*/ 238125 w 476250"/>
              <a:gd name="connsiteY1" fmla="*/ 0 h 437673"/>
              <a:gd name="connsiteX2" fmla="*/ 210788 w 476250"/>
              <a:gd name="connsiteY2" fmla="*/ 16859 h 437673"/>
              <a:gd name="connsiteX3" fmla="*/ 0 w 476250"/>
              <a:gd name="connsiteY3" fmla="*/ 437674 h 437673"/>
              <a:gd name="connsiteX4" fmla="*/ 476250 w 476250"/>
              <a:gd name="connsiteY4" fmla="*/ 437674 h 437673"/>
              <a:gd name="connsiteX5" fmla="*/ 265462 w 476250"/>
              <a:gd name="connsiteY5" fmla="*/ 16859 h 437673"/>
              <a:gd name="connsiteX6" fmla="*/ 238125 w 476250"/>
              <a:gd name="connsiteY6" fmla="*/ 89821 h 437673"/>
              <a:gd name="connsiteX7" fmla="*/ 299180 w 476250"/>
              <a:gd name="connsiteY7" fmla="*/ 211741 h 437673"/>
              <a:gd name="connsiteX8" fmla="*/ 279368 w 476250"/>
              <a:gd name="connsiteY8" fmla="*/ 226790 h 437673"/>
              <a:gd name="connsiteX9" fmla="*/ 238125 w 476250"/>
              <a:gd name="connsiteY9" fmla="*/ 195548 h 437673"/>
              <a:gd name="connsiteX10" fmla="*/ 196882 w 476250"/>
              <a:gd name="connsiteY10" fmla="*/ 226790 h 437673"/>
              <a:gd name="connsiteX11" fmla="*/ 177070 w 476250"/>
              <a:gd name="connsiteY11" fmla="*/ 211741 h 437673"/>
              <a:gd name="connsiteX12" fmla="*/ 238125 w 476250"/>
              <a:gd name="connsiteY12" fmla="*/ 89821 h 437673"/>
              <a:gd name="connsiteX13" fmla="*/ 151066 w 476250"/>
              <a:gd name="connsiteY13" fmla="*/ 263747 h 437673"/>
              <a:gd name="connsiteX14" fmla="*/ 196882 w 476250"/>
              <a:gd name="connsiteY14" fmla="*/ 298513 h 437673"/>
              <a:gd name="connsiteX15" fmla="*/ 238125 w 476250"/>
              <a:gd name="connsiteY15" fmla="*/ 267271 h 437673"/>
              <a:gd name="connsiteX16" fmla="*/ 279368 w 476250"/>
              <a:gd name="connsiteY16" fmla="*/ 298513 h 437673"/>
              <a:gd name="connsiteX17" fmla="*/ 325184 w 476250"/>
              <a:gd name="connsiteY17" fmla="*/ 263747 h 437673"/>
              <a:gd name="connsiteX18" fmla="*/ 383667 w 476250"/>
              <a:gd name="connsiteY18" fmla="*/ 380524 h 437673"/>
              <a:gd name="connsiteX19" fmla="*/ 92488 w 476250"/>
              <a:gd name="connsiteY19" fmla="*/ 380524 h 437673"/>
              <a:gd name="connsiteX20" fmla="*/ 150971 w 476250"/>
              <a:gd name="connsiteY20" fmla="*/ 263747 h 43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250" h="437673">
                <a:moveTo>
                  <a:pt x="265462" y="16859"/>
                </a:moveTo>
                <a:cubicBezTo>
                  <a:pt x="259842" y="5620"/>
                  <a:pt x="248984" y="0"/>
                  <a:pt x="238125" y="0"/>
                </a:cubicBezTo>
                <a:cubicBezTo>
                  <a:pt x="227266" y="0"/>
                  <a:pt x="216408" y="5620"/>
                  <a:pt x="210788" y="16859"/>
                </a:cubicBezTo>
                <a:lnTo>
                  <a:pt x="0" y="437674"/>
                </a:lnTo>
                <a:lnTo>
                  <a:pt x="476250" y="437674"/>
                </a:lnTo>
                <a:lnTo>
                  <a:pt x="265462" y="16859"/>
                </a:lnTo>
                <a:close/>
                <a:moveTo>
                  <a:pt x="238125" y="89821"/>
                </a:moveTo>
                <a:lnTo>
                  <a:pt x="299180" y="211741"/>
                </a:lnTo>
                <a:lnTo>
                  <a:pt x="279368" y="226790"/>
                </a:lnTo>
                <a:lnTo>
                  <a:pt x="238125" y="195548"/>
                </a:lnTo>
                <a:lnTo>
                  <a:pt x="196882" y="226790"/>
                </a:lnTo>
                <a:lnTo>
                  <a:pt x="177070" y="211741"/>
                </a:lnTo>
                <a:lnTo>
                  <a:pt x="238125" y="89821"/>
                </a:lnTo>
                <a:close/>
                <a:moveTo>
                  <a:pt x="151066" y="263747"/>
                </a:moveTo>
                <a:lnTo>
                  <a:pt x="196882" y="298513"/>
                </a:lnTo>
                <a:lnTo>
                  <a:pt x="238125" y="267271"/>
                </a:lnTo>
                <a:lnTo>
                  <a:pt x="279368" y="298513"/>
                </a:lnTo>
                <a:lnTo>
                  <a:pt x="325184" y="263747"/>
                </a:lnTo>
                <a:lnTo>
                  <a:pt x="383667" y="380524"/>
                </a:lnTo>
                <a:lnTo>
                  <a:pt x="92488" y="380524"/>
                </a:lnTo>
                <a:lnTo>
                  <a:pt x="150971" y="26374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4" name="Freeform: Shape 5">
            <a:extLst>
              <a:ext uri="{FF2B5EF4-FFF2-40B4-BE49-F238E27FC236}">
                <a16:creationId xmlns:a16="http://schemas.microsoft.com/office/drawing/2014/main" id="{417DC7B1-B3C6-55BC-B46F-7C34477DF2E2}"/>
              </a:ext>
            </a:extLst>
          </p:cNvPr>
          <p:cNvSpPr/>
          <p:nvPr userDrawn="1"/>
        </p:nvSpPr>
        <p:spPr>
          <a:xfrm>
            <a:off x="1015197" y="4914403"/>
            <a:ext cx="466820" cy="466724"/>
          </a:xfrm>
          <a:custGeom>
            <a:avLst/>
            <a:gdLst>
              <a:gd name="connsiteX0" fmla="*/ 466725 w 466820"/>
              <a:gd name="connsiteY0" fmla="*/ 192977 h 466724"/>
              <a:gd name="connsiteX1" fmla="*/ 466725 w 466820"/>
              <a:gd name="connsiteY1" fmla="*/ 9525 h 466724"/>
              <a:gd name="connsiteX2" fmla="*/ 283273 w 466820"/>
              <a:gd name="connsiteY2" fmla="*/ 9525 h 466724"/>
              <a:gd name="connsiteX3" fmla="*/ 283273 w 466820"/>
              <a:gd name="connsiteY3" fmla="*/ 72676 h 466724"/>
              <a:gd name="connsiteX4" fmla="*/ 201930 w 466820"/>
              <a:gd name="connsiteY4" fmla="*/ 72676 h 466724"/>
              <a:gd name="connsiteX5" fmla="*/ 103251 w 466820"/>
              <a:gd name="connsiteY5" fmla="*/ 0 h 466724"/>
              <a:gd name="connsiteX6" fmla="*/ 0 w 466820"/>
              <a:gd name="connsiteY6" fmla="*/ 103251 h 466724"/>
              <a:gd name="connsiteX7" fmla="*/ 72676 w 466820"/>
              <a:gd name="connsiteY7" fmla="*/ 201930 h 466724"/>
              <a:gd name="connsiteX8" fmla="*/ 72676 w 466820"/>
              <a:gd name="connsiteY8" fmla="*/ 283274 h 466724"/>
              <a:gd name="connsiteX9" fmla="*/ 9525 w 466820"/>
              <a:gd name="connsiteY9" fmla="*/ 283274 h 466724"/>
              <a:gd name="connsiteX10" fmla="*/ 9525 w 466820"/>
              <a:gd name="connsiteY10" fmla="*/ 466725 h 466724"/>
              <a:gd name="connsiteX11" fmla="*/ 192977 w 466820"/>
              <a:gd name="connsiteY11" fmla="*/ 466725 h 466724"/>
              <a:gd name="connsiteX12" fmla="*/ 192977 w 466820"/>
              <a:gd name="connsiteY12" fmla="*/ 283274 h 466724"/>
              <a:gd name="connsiteX13" fmla="*/ 129826 w 466820"/>
              <a:gd name="connsiteY13" fmla="*/ 283274 h 466724"/>
              <a:gd name="connsiteX14" fmla="*/ 129826 w 466820"/>
              <a:gd name="connsiteY14" fmla="*/ 202978 h 466724"/>
              <a:gd name="connsiteX15" fmla="*/ 202978 w 466820"/>
              <a:gd name="connsiteY15" fmla="*/ 129826 h 466724"/>
              <a:gd name="connsiteX16" fmla="*/ 283273 w 466820"/>
              <a:gd name="connsiteY16" fmla="*/ 129826 h 466724"/>
              <a:gd name="connsiteX17" fmla="*/ 283273 w 466820"/>
              <a:gd name="connsiteY17" fmla="*/ 192977 h 466724"/>
              <a:gd name="connsiteX18" fmla="*/ 346424 w 466820"/>
              <a:gd name="connsiteY18" fmla="*/ 192977 h 466724"/>
              <a:gd name="connsiteX19" fmla="*/ 346424 w 466820"/>
              <a:gd name="connsiteY19" fmla="*/ 283274 h 466724"/>
              <a:gd name="connsiteX20" fmla="*/ 283273 w 466820"/>
              <a:gd name="connsiteY20" fmla="*/ 283274 h 466724"/>
              <a:gd name="connsiteX21" fmla="*/ 283273 w 466820"/>
              <a:gd name="connsiteY21" fmla="*/ 466725 h 466724"/>
              <a:gd name="connsiteX22" fmla="*/ 382048 w 466820"/>
              <a:gd name="connsiteY22" fmla="*/ 466725 h 466724"/>
              <a:gd name="connsiteX23" fmla="*/ 466820 w 466820"/>
              <a:gd name="connsiteY23" fmla="*/ 381953 h 466724"/>
              <a:gd name="connsiteX24" fmla="*/ 466820 w 466820"/>
              <a:gd name="connsiteY24" fmla="*/ 283178 h 466724"/>
              <a:gd name="connsiteX25" fmla="*/ 403670 w 466820"/>
              <a:gd name="connsiteY25" fmla="*/ 283178 h 466724"/>
              <a:gd name="connsiteX26" fmla="*/ 403670 w 466820"/>
              <a:gd name="connsiteY26" fmla="*/ 192881 h 466724"/>
              <a:gd name="connsiteX27" fmla="*/ 466820 w 466820"/>
              <a:gd name="connsiteY27" fmla="*/ 192881 h 466724"/>
              <a:gd name="connsiteX28" fmla="*/ 135826 w 466820"/>
              <a:gd name="connsiteY28" fmla="*/ 340424 h 466724"/>
              <a:gd name="connsiteX29" fmla="*/ 135826 w 466820"/>
              <a:gd name="connsiteY29" fmla="*/ 409575 h 466724"/>
              <a:gd name="connsiteX30" fmla="*/ 66675 w 466820"/>
              <a:gd name="connsiteY30" fmla="*/ 409575 h 466724"/>
              <a:gd name="connsiteX31" fmla="*/ 66675 w 466820"/>
              <a:gd name="connsiteY31" fmla="*/ 340424 h 466724"/>
              <a:gd name="connsiteX32" fmla="*/ 135826 w 466820"/>
              <a:gd name="connsiteY32" fmla="*/ 340424 h 466724"/>
              <a:gd name="connsiteX33" fmla="*/ 103251 w 466820"/>
              <a:gd name="connsiteY33" fmla="*/ 149447 h 466724"/>
              <a:gd name="connsiteX34" fmla="*/ 57150 w 466820"/>
              <a:gd name="connsiteY34" fmla="*/ 103346 h 466724"/>
              <a:gd name="connsiteX35" fmla="*/ 103251 w 466820"/>
              <a:gd name="connsiteY35" fmla="*/ 57245 h 466724"/>
              <a:gd name="connsiteX36" fmla="*/ 149352 w 466820"/>
              <a:gd name="connsiteY36" fmla="*/ 103346 h 466724"/>
              <a:gd name="connsiteX37" fmla="*/ 103251 w 466820"/>
              <a:gd name="connsiteY37" fmla="*/ 149447 h 466724"/>
              <a:gd name="connsiteX38" fmla="*/ 409575 w 466820"/>
              <a:gd name="connsiteY38" fmla="*/ 340424 h 466724"/>
              <a:gd name="connsiteX39" fmla="*/ 409575 w 466820"/>
              <a:gd name="connsiteY39" fmla="*/ 382048 h 466724"/>
              <a:gd name="connsiteX40" fmla="*/ 381952 w 466820"/>
              <a:gd name="connsiteY40" fmla="*/ 409670 h 466724"/>
              <a:gd name="connsiteX41" fmla="*/ 340328 w 466820"/>
              <a:gd name="connsiteY41" fmla="*/ 409670 h 466724"/>
              <a:gd name="connsiteX42" fmla="*/ 340328 w 466820"/>
              <a:gd name="connsiteY42" fmla="*/ 340519 h 466724"/>
              <a:gd name="connsiteX43" fmla="*/ 409480 w 466820"/>
              <a:gd name="connsiteY43" fmla="*/ 340519 h 466724"/>
              <a:gd name="connsiteX44" fmla="*/ 340423 w 466820"/>
              <a:gd name="connsiteY44" fmla="*/ 135827 h 466724"/>
              <a:gd name="connsiteX45" fmla="*/ 340423 w 466820"/>
              <a:gd name="connsiteY45" fmla="*/ 66675 h 466724"/>
              <a:gd name="connsiteX46" fmla="*/ 409575 w 466820"/>
              <a:gd name="connsiteY46" fmla="*/ 66675 h 466724"/>
              <a:gd name="connsiteX47" fmla="*/ 409575 w 466820"/>
              <a:gd name="connsiteY47" fmla="*/ 135827 h 466724"/>
              <a:gd name="connsiteX48" fmla="*/ 340423 w 466820"/>
              <a:gd name="connsiteY48" fmla="*/ 135827 h 46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6820" h="466724">
                <a:moveTo>
                  <a:pt x="466725" y="192977"/>
                </a:moveTo>
                <a:lnTo>
                  <a:pt x="466725" y="9525"/>
                </a:lnTo>
                <a:lnTo>
                  <a:pt x="283273" y="9525"/>
                </a:lnTo>
                <a:lnTo>
                  <a:pt x="283273" y="72676"/>
                </a:lnTo>
                <a:lnTo>
                  <a:pt x="201930" y="72676"/>
                </a:lnTo>
                <a:cubicBezTo>
                  <a:pt x="188881" y="30575"/>
                  <a:pt x="149637" y="0"/>
                  <a:pt x="103251" y="0"/>
                </a:cubicBezTo>
                <a:cubicBezTo>
                  <a:pt x="46196" y="0"/>
                  <a:pt x="0" y="46196"/>
                  <a:pt x="0" y="103251"/>
                </a:cubicBezTo>
                <a:cubicBezTo>
                  <a:pt x="0" y="149638"/>
                  <a:pt x="30575" y="188881"/>
                  <a:pt x="72676" y="201930"/>
                </a:cubicBezTo>
                <a:lnTo>
                  <a:pt x="72676" y="283274"/>
                </a:lnTo>
                <a:lnTo>
                  <a:pt x="9525" y="283274"/>
                </a:lnTo>
                <a:lnTo>
                  <a:pt x="9525" y="466725"/>
                </a:lnTo>
                <a:lnTo>
                  <a:pt x="192977" y="466725"/>
                </a:lnTo>
                <a:lnTo>
                  <a:pt x="192977" y="283274"/>
                </a:lnTo>
                <a:lnTo>
                  <a:pt x="129826" y="283274"/>
                </a:lnTo>
                <a:lnTo>
                  <a:pt x="129826" y="202978"/>
                </a:lnTo>
                <a:cubicBezTo>
                  <a:pt x="165449" y="193453"/>
                  <a:pt x="193453" y="165449"/>
                  <a:pt x="202978" y="129826"/>
                </a:cubicBezTo>
                <a:lnTo>
                  <a:pt x="283273" y="129826"/>
                </a:lnTo>
                <a:lnTo>
                  <a:pt x="283273" y="192977"/>
                </a:lnTo>
                <a:lnTo>
                  <a:pt x="346424" y="192977"/>
                </a:lnTo>
                <a:lnTo>
                  <a:pt x="346424" y="283274"/>
                </a:lnTo>
                <a:lnTo>
                  <a:pt x="283273" y="283274"/>
                </a:lnTo>
                <a:lnTo>
                  <a:pt x="283273" y="466725"/>
                </a:lnTo>
                <a:lnTo>
                  <a:pt x="382048" y="466725"/>
                </a:lnTo>
                <a:cubicBezTo>
                  <a:pt x="428816" y="466725"/>
                  <a:pt x="466820" y="428816"/>
                  <a:pt x="466820" y="381953"/>
                </a:cubicBezTo>
                <a:lnTo>
                  <a:pt x="466820" y="283178"/>
                </a:lnTo>
                <a:lnTo>
                  <a:pt x="403670" y="283178"/>
                </a:lnTo>
                <a:lnTo>
                  <a:pt x="403670" y="192881"/>
                </a:lnTo>
                <a:lnTo>
                  <a:pt x="466820" y="192881"/>
                </a:lnTo>
                <a:close/>
                <a:moveTo>
                  <a:pt x="135826" y="340424"/>
                </a:moveTo>
                <a:lnTo>
                  <a:pt x="135826" y="409575"/>
                </a:lnTo>
                <a:lnTo>
                  <a:pt x="66675" y="409575"/>
                </a:lnTo>
                <a:lnTo>
                  <a:pt x="66675" y="340424"/>
                </a:lnTo>
                <a:lnTo>
                  <a:pt x="135826" y="340424"/>
                </a:lnTo>
                <a:close/>
                <a:moveTo>
                  <a:pt x="103251" y="149447"/>
                </a:moveTo>
                <a:cubicBezTo>
                  <a:pt x="77819" y="149447"/>
                  <a:pt x="57150" y="128778"/>
                  <a:pt x="57150" y="103346"/>
                </a:cubicBezTo>
                <a:cubicBezTo>
                  <a:pt x="57150" y="77915"/>
                  <a:pt x="77819" y="57245"/>
                  <a:pt x="103251" y="57245"/>
                </a:cubicBezTo>
                <a:cubicBezTo>
                  <a:pt x="128683" y="57245"/>
                  <a:pt x="149352" y="77915"/>
                  <a:pt x="149352" y="103346"/>
                </a:cubicBezTo>
                <a:cubicBezTo>
                  <a:pt x="149352" y="128778"/>
                  <a:pt x="128683" y="149447"/>
                  <a:pt x="103251" y="149447"/>
                </a:cubicBezTo>
                <a:close/>
                <a:moveTo>
                  <a:pt x="409575" y="340424"/>
                </a:moveTo>
                <a:lnTo>
                  <a:pt x="409575" y="382048"/>
                </a:lnTo>
                <a:cubicBezTo>
                  <a:pt x="409575" y="397288"/>
                  <a:pt x="397193" y="409670"/>
                  <a:pt x="381952" y="409670"/>
                </a:cubicBezTo>
                <a:lnTo>
                  <a:pt x="340328" y="409670"/>
                </a:lnTo>
                <a:lnTo>
                  <a:pt x="340328" y="340519"/>
                </a:lnTo>
                <a:lnTo>
                  <a:pt x="409480" y="340519"/>
                </a:lnTo>
                <a:close/>
                <a:moveTo>
                  <a:pt x="340423" y="135827"/>
                </a:moveTo>
                <a:lnTo>
                  <a:pt x="340423" y="66675"/>
                </a:lnTo>
                <a:lnTo>
                  <a:pt x="409575" y="66675"/>
                </a:lnTo>
                <a:lnTo>
                  <a:pt x="409575" y="135827"/>
                </a:lnTo>
                <a:lnTo>
                  <a:pt x="340423" y="135827"/>
                </a:ln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25" name="Freeform: Shape 9">
            <a:extLst>
              <a:ext uri="{FF2B5EF4-FFF2-40B4-BE49-F238E27FC236}">
                <a16:creationId xmlns:a16="http://schemas.microsoft.com/office/drawing/2014/main" id="{15D59CEF-2535-AFB1-95AD-88FC1024177F}"/>
              </a:ext>
            </a:extLst>
          </p:cNvPr>
          <p:cNvSpPr/>
          <p:nvPr userDrawn="1"/>
        </p:nvSpPr>
        <p:spPr>
          <a:xfrm>
            <a:off x="4197398" y="4904877"/>
            <a:ext cx="476345" cy="476250"/>
          </a:xfrm>
          <a:custGeom>
            <a:avLst/>
            <a:gdLst>
              <a:gd name="connsiteX0" fmla="*/ 380714 w 476345"/>
              <a:gd name="connsiteY0" fmla="*/ 58388 h 476250"/>
              <a:gd name="connsiteX1" fmla="*/ 380714 w 476345"/>
              <a:gd name="connsiteY1" fmla="*/ 6382 h 476250"/>
              <a:gd name="connsiteX2" fmla="*/ 374333 w 476345"/>
              <a:gd name="connsiteY2" fmla="*/ 0 h 476250"/>
              <a:gd name="connsiteX3" fmla="*/ 102203 w 476345"/>
              <a:gd name="connsiteY3" fmla="*/ 0 h 476250"/>
              <a:gd name="connsiteX4" fmla="*/ 95822 w 476345"/>
              <a:gd name="connsiteY4" fmla="*/ 6382 h 476250"/>
              <a:gd name="connsiteX5" fmla="*/ 95822 w 476345"/>
              <a:gd name="connsiteY5" fmla="*/ 58388 h 476250"/>
              <a:gd name="connsiteX6" fmla="*/ 0 w 476345"/>
              <a:gd name="connsiteY6" fmla="*/ 58388 h 476250"/>
              <a:gd name="connsiteX7" fmla="*/ 0 w 476345"/>
              <a:gd name="connsiteY7" fmla="*/ 98488 h 476250"/>
              <a:gd name="connsiteX8" fmla="*/ 97059 w 476345"/>
              <a:gd name="connsiteY8" fmla="*/ 267367 h 476250"/>
              <a:gd name="connsiteX9" fmla="*/ 209645 w 476345"/>
              <a:gd name="connsiteY9" fmla="*/ 389001 h 476250"/>
              <a:gd name="connsiteX10" fmla="*/ 209645 w 476345"/>
              <a:gd name="connsiteY10" fmla="*/ 419100 h 476250"/>
              <a:gd name="connsiteX11" fmla="*/ 137446 w 476345"/>
              <a:gd name="connsiteY11" fmla="*/ 419100 h 476250"/>
              <a:gd name="connsiteX12" fmla="*/ 137446 w 476345"/>
              <a:gd name="connsiteY12" fmla="*/ 476250 h 476250"/>
              <a:gd name="connsiteX13" fmla="*/ 338899 w 476345"/>
              <a:gd name="connsiteY13" fmla="*/ 476250 h 476250"/>
              <a:gd name="connsiteX14" fmla="*/ 338899 w 476345"/>
              <a:gd name="connsiteY14" fmla="*/ 419100 h 476250"/>
              <a:gd name="connsiteX15" fmla="*/ 266700 w 476345"/>
              <a:gd name="connsiteY15" fmla="*/ 419100 h 476250"/>
              <a:gd name="connsiteX16" fmla="*/ 266700 w 476345"/>
              <a:gd name="connsiteY16" fmla="*/ 389001 h 476250"/>
              <a:gd name="connsiteX17" fmla="*/ 379285 w 476345"/>
              <a:gd name="connsiteY17" fmla="*/ 267367 h 476250"/>
              <a:gd name="connsiteX18" fmla="*/ 476345 w 476345"/>
              <a:gd name="connsiteY18" fmla="*/ 98488 h 476250"/>
              <a:gd name="connsiteX19" fmla="*/ 476345 w 476345"/>
              <a:gd name="connsiteY19" fmla="*/ 58388 h 476250"/>
              <a:gd name="connsiteX20" fmla="*/ 380619 w 476345"/>
              <a:gd name="connsiteY20" fmla="*/ 58388 h 476250"/>
              <a:gd name="connsiteX21" fmla="*/ 58293 w 476345"/>
              <a:gd name="connsiteY21" fmla="*/ 115538 h 476250"/>
              <a:gd name="connsiteX22" fmla="*/ 95822 w 476345"/>
              <a:gd name="connsiteY22" fmla="*/ 115538 h 476250"/>
              <a:gd name="connsiteX23" fmla="*/ 95822 w 476345"/>
              <a:gd name="connsiteY23" fmla="*/ 193357 h 476250"/>
              <a:gd name="connsiteX24" fmla="*/ 58293 w 476345"/>
              <a:gd name="connsiteY24" fmla="*/ 115538 h 476250"/>
              <a:gd name="connsiteX25" fmla="*/ 323564 w 476345"/>
              <a:gd name="connsiteY25" fmla="*/ 249364 h 476250"/>
              <a:gd name="connsiteX26" fmla="*/ 238220 w 476345"/>
              <a:gd name="connsiteY26" fmla="*/ 334709 h 476250"/>
              <a:gd name="connsiteX27" fmla="*/ 152876 w 476345"/>
              <a:gd name="connsiteY27" fmla="*/ 249364 h 476250"/>
              <a:gd name="connsiteX28" fmla="*/ 152876 w 476345"/>
              <a:gd name="connsiteY28" fmla="*/ 57150 h 476250"/>
              <a:gd name="connsiteX29" fmla="*/ 323469 w 476345"/>
              <a:gd name="connsiteY29" fmla="*/ 57150 h 476250"/>
              <a:gd name="connsiteX30" fmla="*/ 323469 w 476345"/>
              <a:gd name="connsiteY30" fmla="*/ 249364 h 476250"/>
              <a:gd name="connsiteX31" fmla="*/ 380714 w 476345"/>
              <a:gd name="connsiteY31" fmla="*/ 193167 h 476250"/>
              <a:gd name="connsiteX32" fmla="*/ 380714 w 476345"/>
              <a:gd name="connsiteY32" fmla="*/ 115538 h 476250"/>
              <a:gd name="connsiteX33" fmla="*/ 418243 w 476345"/>
              <a:gd name="connsiteY33" fmla="*/ 115538 h 476250"/>
              <a:gd name="connsiteX34" fmla="*/ 380714 w 476345"/>
              <a:gd name="connsiteY34" fmla="*/ 193167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6345" h="476250">
                <a:moveTo>
                  <a:pt x="380714" y="58388"/>
                </a:moveTo>
                <a:lnTo>
                  <a:pt x="380714" y="6382"/>
                </a:lnTo>
                <a:cubicBezTo>
                  <a:pt x="380714" y="2857"/>
                  <a:pt x="377857" y="0"/>
                  <a:pt x="374333" y="0"/>
                </a:cubicBezTo>
                <a:lnTo>
                  <a:pt x="102203" y="0"/>
                </a:lnTo>
                <a:cubicBezTo>
                  <a:pt x="98679" y="0"/>
                  <a:pt x="95822" y="2857"/>
                  <a:pt x="95822" y="6382"/>
                </a:cubicBezTo>
                <a:lnTo>
                  <a:pt x="95822" y="58388"/>
                </a:lnTo>
                <a:lnTo>
                  <a:pt x="0" y="58388"/>
                </a:lnTo>
                <a:lnTo>
                  <a:pt x="0" y="98488"/>
                </a:lnTo>
                <a:cubicBezTo>
                  <a:pt x="0" y="167354"/>
                  <a:pt x="36671" y="230124"/>
                  <a:pt x="97059" y="267367"/>
                </a:cubicBezTo>
                <a:cubicBezTo>
                  <a:pt x="104680" y="328041"/>
                  <a:pt x="150495" y="376904"/>
                  <a:pt x="209645" y="389001"/>
                </a:cubicBezTo>
                <a:lnTo>
                  <a:pt x="209645" y="419100"/>
                </a:lnTo>
                <a:lnTo>
                  <a:pt x="137446" y="419100"/>
                </a:lnTo>
                <a:lnTo>
                  <a:pt x="137446" y="476250"/>
                </a:lnTo>
                <a:lnTo>
                  <a:pt x="338899" y="476250"/>
                </a:lnTo>
                <a:lnTo>
                  <a:pt x="338899" y="419100"/>
                </a:lnTo>
                <a:lnTo>
                  <a:pt x="266700" y="419100"/>
                </a:lnTo>
                <a:lnTo>
                  <a:pt x="266700" y="389001"/>
                </a:lnTo>
                <a:cubicBezTo>
                  <a:pt x="325946" y="376904"/>
                  <a:pt x="371665" y="328136"/>
                  <a:pt x="379285" y="267367"/>
                </a:cubicBezTo>
                <a:cubicBezTo>
                  <a:pt x="439293" y="230124"/>
                  <a:pt x="476345" y="166116"/>
                  <a:pt x="476345" y="98488"/>
                </a:cubicBezTo>
                <a:lnTo>
                  <a:pt x="476345" y="58388"/>
                </a:lnTo>
                <a:lnTo>
                  <a:pt x="380619" y="58388"/>
                </a:lnTo>
                <a:close/>
                <a:moveTo>
                  <a:pt x="58293" y="115538"/>
                </a:moveTo>
                <a:lnTo>
                  <a:pt x="95822" y="115538"/>
                </a:lnTo>
                <a:lnTo>
                  <a:pt x="95822" y="193357"/>
                </a:lnTo>
                <a:cubicBezTo>
                  <a:pt x="75247" y="171640"/>
                  <a:pt x="62008" y="144589"/>
                  <a:pt x="58293" y="115538"/>
                </a:cubicBezTo>
                <a:close/>
                <a:moveTo>
                  <a:pt x="323564" y="249364"/>
                </a:moveTo>
                <a:cubicBezTo>
                  <a:pt x="323564" y="296418"/>
                  <a:pt x="285274" y="334709"/>
                  <a:pt x="238220" y="334709"/>
                </a:cubicBezTo>
                <a:cubicBezTo>
                  <a:pt x="191167" y="334709"/>
                  <a:pt x="152876" y="296418"/>
                  <a:pt x="152876" y="249364"/>
                </a:cubicBezTo>
                <a:lnTo>
                  <a:pt x="152876" y="57150"/>
                </a:lnTo>
                <a:lnTo>
                  <a:pt x="323469" y="57150"/>
                </a:lnTo>
                <a:lnTo>
                  <a:pt x="323469" y="249364"/>
                </a:lnTo>
                <a:close/>
                <a:moveTo>
                  <a:pt x="380714" y="193167"/>
                </a:moveTo>
                <a:lnTo>
                  <a:pt x="380714" y="115538"/>
                </a:lnTo>
                <a:lnTo>
                  <a:pt x="418243" y="115538"/>
                </a:lnTo>
                <a:cubicBezTo>
                  <a:pt x="414528" y="144589"/>
                  <a:pt x="401288" y="171355"/>
                  <a:pt x="380714" y="193167"/>
                </a:cubicBezTo>
                <a:close/>
              </a:path>
            </a:pathLst>
          </a:custGeom>
          <a:solidFill>
            <a:schemeClr val="tx1"/>
          </a:solidFill>
          <a:ln w="9525" cap="flat">
            <a:noFill/>
            <a:prstDash val="solid"/>
            <a:miter/>
          </a:ln>
        </p:spPr>
        <p:txBody>
          <a:bodyPr rtlCol="0" anchor="ctr"/>
          <a:lstStyle/>
          <a:p>
            <a:endParaRPr lang="en-US" b="0" i="0">
              <a:latin typeface="Unisys" pitchFamily="2" charset="77"/>
            </a:endParaRPr>
          </a:p>
        </p:txBody>
      </p:sp>
      <p:sp>
        <p:nvSpPr>
          <p:cNvPr id="3" name="Title Placeholder ">
            <a:extLst>
              <a:ext uri="{FF2B5EF4-FFF2-40B4-BE49-F238E27FC236}">
                <a16:creationId xmlns:a16="http://schemas.microsoft.com/office/drawing/2014/main" id="{38F2D218-05F0-E4C2-7874-59C2B24751CB}"/>
              </a:ext>
            </a:extLst>
          </p:cNvPr>
          <p:cNvSpPr txBox="1">
            <a:spLocks/>
          </p:cNvSpPr>
          <p:nvPr userDrawn="1"/>
        </p:nvSpPr>
        <p:spPr>
          <a:xfrm>
            <a:off x="456411" y="639947"/>
            <a:ext cx="8580013" cy="4211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r>
              <a:rPr lang="en-US" b="0" i="0">
                <a:latin typeface="Unisys" pitchFamily="2" charset="77"/>
              </a:rPr>
              <a:t>Functional Icons</a:t>
            </a:r>
          </a:p>
        </p:txBody>
      </p:sp>
    </p:spTree>
    <p:extLst>
      <p:ext uri="{BB962C8B-B14F-4D97-AF65-F5344CB8AC3E}">
        <p14:creationId xmlns:p14="http://schemas.microsoft.com/office/powerpoint/2010/main" val="624388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GUIDE ONLY: Outro">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Outro</a:t>
            </a:r>
          </a:p>
        </p:txBody>
      </p:sp>
    </p:spTree>
    <p:extLst>
      <p:ext uri="{BB962C8B-B14F-4D97-AF65-F5344CB8AC3E}">
        <p14:creationId xmlns:p14="http://schemas.microsoft.com/office/powerpoint/2010/main" val="261520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GUIDE ONLY: Agenda">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DB20E9-CEC7-4060-340D-47ABD218DFBA}"/>
              </a:ext>
            </a:extLst>
          </p:cNvPr>
          <p:cNvSpPr txBox="1"/>
          <p:nvPr userDrawn="1"/>
        </p:nvSpPr>
        <p:spPr>
          <a:xfrm>
            <a:off x="695325" y="2257778"/>
            <a:ext cx="10801350" cy="2342444"/>
          </a:xfrm>
          <a:prstGeom prst="rect">
            <a:avLst/>
          </a:prstGeom>
          <a:noFill/>
        </p:spPr>
        <p:txBody>
          <a:bodyPr wrap="square" lIns="0" tIns="0" rIns="0" bIns="0" rtlCol="0" anchor="ctr">
            <a:noAutofit/>
          </a:bodyPr>
          <a:lstStyle>
            <a:defPPr>
              <a:defRPr lang="en-US"/>
            </a:defPPr>
            <a:lvl1pPr algn="ctr">
              <a:lnSpc>
                <a:spcPct val="100000"/>
              </a:lnSpc>
              <a:defRPr sz="11500">
                <a:solidFill>
                  <a:schemeClr val="tx2"/>
                </a:solidFill>
              </a:defRPr>
            </a:lvl1pPr>
          </a:lstStyle>
          <a:p>
            <a:pPr lvl="0"/>
            <a:r>
              <a:rPr lang="en-US" b="0" i="0">
                <a:latin typeface="Unisys" pitchFamily="2" charset="77"/>
              </a:rPr>
              <a:t>Agendas</a:t>
            </a:r>
          </a:p>
        </p:txBody>
      </p:sp>
    </p:spTree>
    <p:extLst>
      <p:ext uri="{BB962C8B-B14F-4D97-AF65-F5344CB8AC3E}">
        <p14:creationId xmlns:p14="http://schemas.microsoft.com/office/powerpoint/2010/main" val="870147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Ref idx="1001">
        <a:schemeClr val="bg2"/>
      </p:bgRef>
    </p:bg>
    <p:spTree>
      <p:nvGrpSpPr>
        <p:cNvPr id="1" name=""/>
        <p:cNvGrpSpPr/>
        <p:nvPr/>
      </p:nvGrpSpPr>
      <p:grpSpPr>
        <a:xfrm>
          <a:off x="0" y="0"/>
          <a:ext cx="0" cy="0"/>
          <a:chOff x="0" y="0"/>
          <a:chExt cx="0" cy="0"/>
        </a:xfrm>
      </p:grpSpPr>
      <p:pic>
        <p:nvPicPr>
          <p:cNvPr id="5" name="Picture 4" descr="A colorful spiraled object on a dark background&#10;&#10;Description automatically generated">
            <a:extLst>
              <a:ext uri="{FF2B5EF4-FFF2-40B4-BE49-F238E27FC236}">
                <a16:creationId xmlns:a16="http://schemas.microsoft.com/office/drawing/2014/main" id="{3ADA707D-DD83-FDA4-42AE-8D6ED1FE408B}"/>
              </a:ext>
            </a:extLst>
          </p:cNvPr>
          <p:cNvPicPr>
            <a:picLocks noChangeAspect="1"/>
          </p:cNvPicPr>
          <p:nvPr userDrawn="1"/>
        </p:nvPicPr>
        <p:blipFill>
          <a:blip r:embed="rId2"/>
          <a:srcRect l="932" t="52877" r="44923" b="16666"/>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sp>
        <p:nvSpPr>
          <p:cNvPr id="15" name="Title 1">
            <a:extLst>
              <a:ext uri="{FF2B5EF4-FFF2-40B4-BE49-F238E27FC236}">
                <a16:creationId xmlns:a16="http://schemas.microsoft.com/office/drawing/2014/main" id="{DF59D225-EE7E-0C28-5237-0EECDBC2CE75}"/>
              </a:ext>
            </a:extLst>
          </p:cNvPr>
          <p:cNvSpPr>
            <a:spLocks noGrp="1"/>
          </p:cNvSpPr>
          <p:nvPr>
            <p:ph type="ctrTitle" hasCustomPrompt="1"/>
          </p:nvPr>
        </p:nvSpPr>
        <p:spPr bwMode="black">
          <a:xfrm>
            <a:off x="459105" y="1914700"/>
            <a:ext cx="5636895" cy="1978883"/>
          </a:xfrm>
          <a:prstGeom prst="rect">
            <a:avLst/>
          </a:prstGeom>
        </p:spPr>
        <p:txBody>
          <a:bodyPr anchor="b"/>
          <a:lstStyle>
            <a:lvl1pPr algn="l">
              <a:spcBef>
                <a:spcPts val="0"/>
              </a:spcBef>
              <a:defRPr sz="7200"/>
            </a:lvl1pPr>
          </a:lstStyle>
          <a:p>
            <a:r>
              <a:rPr lang="en-US" noProof="0"/>
              <a:t>Thank you</a:t>
            </a:r>
          </a:p>
        </p:txBody>
      </p:sp>
      <p:sp>
        <p:nvSpPr>
          <p:cNvPr id="16" name="Subtitle 2">
            <a:extLst>
              <a:ext uri="{FF2B5EF4-FFF2-40B4-BE49-F238E27FC236}">
                <a16:creationId xmlns:a16="http://schemas.microsoft.com/office/drawing/2014/main" id="{943EAA05-9234-34B4-4997-C0F3C05A1F15}"/>
              </a:ext>
            </a:extLst>
          </p:cNvPr>
          <p:cNvSpPr>
            <a:spLocks noGrp="1"/>
          </p:cNvSpPr>
          <p:nvPr>
            <p:ph type="subTitle" idx="1" hasCustomPrompt="1"/>
          </p:nvPr>
        </p:nvSpPr>
        <p:spPr bwMode="black">
          <a:xfrm>
            <a:off x="479425" y="4043972"/>
            <a:ext cx="5616575" cy="789177"/>
          </a:xfrm>
        </p:spPr>
        <p:txBody>
          <a:bodyPr/>
          <a:lstStyle>
            <a:lvl1pPr marL="0" indent="0" algn="l">
              <a:spcBef>
                <a:spcPts val="0"/>
              </a:spcBef>
              <a:buNone/>
              <a:defRPr sz="16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For more info, contact: [contact details]</a:t>
            </a:r>
          </a:p>
        </p:txBody>
      </p:sp>
      <p:pic>
        <p:nvPicPr>
          <p:cNvPr id="4" name="Unisys Logo">
            <a:extLst>
              <a:ext uri="{FF2B5EF4-FFF2-40B4-BE49-F238E27FC236}">
                <a16:creationId xmlns:a16="http://schemas.microsoft.com/office/drawing/2014/main" id="{08AFF674-A949-4603-BCA0-D5081C71BA9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7" y="5833505"/>
            <a:ext cx="2095369" cy="407432"/>
          </a:xfrm>
          <a:prstGeom prst="rect">
            <a:avLst/>
          </a:prstGeom>
        </p:spPr>
      </p:pic>
      <p:sp>
        <p:nvSpPr>
          <p:cNvPr id="2" name="Slide Number Placeholder 4">
            <a:extLst>
              <a:ext uri="{FF2B5EF4-FFF2-40B4-BE49-F238E27FC236}">
                <a16:creationId xmlns:a16="http://schemas.microsoft.com/office/drawing/2014/main" id="{91CF4F83-8787-80EC-ECC7-B870450C1DFA}"/>
              </a:ext>
            </a:extLst>
          </p:cNvPr>
          <p:cNvSpPr>
            <a:spLocks noGrp="1"/>
          </p:cNvSpPr>
          <p:nvPr>
            <p:ph type="sldNum" sz="quarter" idx="12"/>
          </p:nvPr>
        </p:nvSpPr>
        <p:spPr>
          <a:xfrm>
            <a:off x="11492624" y="6384094"/>
            <a:ext cx="215900" cy="207731"/>
          </a:xfrm>
        </p:spPr>
        <p:txBody>
          <a:bodyPr/>
          <a:lstStyle/>
          <a:p>
            <a:fld id="{A5059E0A-75CF-504A-968B-B53C005ED4A5}" type="slidenum">
              <a:rPr lang="en-US" noProof="0" smtClean="0"/>
              <a:t>‹#›</a:t>
            </a:fld>
            <a:endParaRPr lang="en-US" noProof="0"/>
          </a:p>
        </p:txBody>
      </p:sp>
    </p:spTree>
    <p:extLst>
      <p:ext uri="{BB962C8B-B14F-4D97-AF65-F5344CB8AC3E}">
        <p14:creationId xmlns:p14="http://schemas.microsoft.com/office/powerpoint/2010/main" val="2097959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sclaimer Slide">
    <p:bg>
      <p:bgRef idx="1001">
        <a:schemeClr val="bg2"/>
      </p:bgRef>
    </p:bg>
    <p:spTree>
      <p:nvGrpSpPr>
        <p:cNvPr id="1" name=""/>
        <p:cNvGrpSpPr/>
        <p:nvPr/>
      </p:nvGrpSpPr>
      <p:grpSpPr>
        <a:xfrm>
          <a:off x="0" y="0"/>
          <a:ext cx="0" cy="0"/>
          <a:chOff x="0" y="0"/>
          <a:chExt cx="0" cy="0"/>
        </a:xfrm>
      </p:grpSpPr>
      <p:pic>
        <p:nvPicPr>
          <p:cNvPr id="7" name="Picture 6" descr="A colorful spiraled object on a dark background&#10;&#10;Description automatically generated">
            <a:extLst>
              <a:ext uri="{FF2B5EF4-FFF2-40B4-BE49-F238E27FC236}">
                <a16:creationId xmlns:a16="http://schemas.microsoft.com/office/drawing/2014/main" id="{393D3827-FC6D-DD51-CC7F-A60D0F34EEA2}"/>
              </a:ext>
            </a:extLst>
          </p:cNvPr>
          <p:cNvPicPr>
            <a:picLocks noChangeAspect="1"/>
          </p:cNvPicPr>
          <p:nvPr userDrawn="1"/>
        </p:nvPicPr>
        <p:blipFill>
          <a:blip r:embed="rId2"/>
          <a:srcRect t="48282" r="38931" b="17366"/>
          <a:stretch/>
        </p:blipFill>
        <p:spPr>
          <a:xfrm>
            <a:off x="0" y="-1"/>
            <a:ext cx="12192000" cy="6858000"/>
          </a:xfrm>
          <a:prstGeom prst="rect">
            <a:avLst/>
          </a:prstGeom>
        </p:spPr>
      </p:pic>
      <p:sp>
        <p:nvSpPr>
          <p:cNvPr id="6" name="Rectangle 5">
            <a:extLst>
              <a:ext uri="{FF2B5EF4-FFF2-40B4-BE49-F238E27FC236}">
                <a16:creationId xmlns:a16="http://schemas.microsoft.com/office/drawing/2014/main" id="{8A50478A-1E7A-7027-2FBE-56EBD621EE84}"/>
              </a:ext>
            </a:extLst>
          </p:cNvPr>
          <p:cNvSpPr/>
          <p:nvPr userDrawn="1"/>
        </p:nvSpPr>
        <p:spPr>
          <a:xfrm>
            <a:off x="1" y="5374889"/>
            <a:ext cx="12192000" cy="1483112"/>
          </a:xfrm>
          <a:prstGeom prst="rect">
            <a:avLst/>
          </a:prstGeom>
          <a:gradFill flip="none" rotWithShape="1">
            <a:gsLst>
              <a:gs pos="0">
                <a:schemeClr val="bg2">
                  <a:alpha val="53000"/>
                </a:schemeClr>
              </a:gs>
              <a:gs pos="100000">
                <a:schemeClr val="bg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sys" pitchFamily="2" charset="77"/>
              <a:ea typeface="+mn-ea"/>
              <a:cs typeface="+mn-cs"/>
            </a:endParaRPr>
          </a:p>
        </p:txBody>
      </p:sp>
      <p:sp>
        <p:nvSpPr>
          <p:cNvPr id="20" name="Rectangle 19">
            <a:extLst>
              <a:ext uri="{FF2B5EF4-FFF2-40B4-BE49-F238E27FC236}">
                <a16:creationId xmlns:a16="http://schemas.microsoft.com/office/drawing/2014/main" id="{6E7EC143-3279-0189-0AA4-F02A308EC55D}"/>
              </a:ext>
            </a:extLst>
          </p:cNvPr>
          <p:cNvSpPr/>
          <p:nvPr userDrawn="1"/>
        </p:nvSpPr>
        <p:spPr>
          <a:xfrm>
            <a:off x="0" y="1"/>
            <a:ext cx="6930775" cy="6858000"/>
          </a:xfrm>
          <a:prstGeom prst="rect">
            <a:avLst/>
          </a:prstGeom>
          <a:gradFill flip="none" rotWithShape="1">
            <a:gsLst>
              <a:gs pos="0">
                <a:schemeClr val="bg2">
                  <a:alpha val="78068"/>
                </a:schemeClr>
              </a:gs>
              <a:gs pos="100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sys" pitchFamily="2" charset="77"/>
              <a:ea typeface="+mn-ea"/>
              <a:cs typeface="+mn-cs"/>
            </a:endParaRPr>
          </a:p>
        </p:txBody>
      </p:sp>
      <p:sp>
        <p:nvSpPr>
          <p:cNvPr id="3" name="Footer Placeholder 2">
            <a:extLst>
              <a:ext uri="{FF2B5EF4-FFF2-40B4-BE49-F238E27FC236}">
                <a16:creationId xmlns:a16="http://schemas.microsoft.com/office/drawing/2014/main" id="{3803D28A-BC31-87E8-0B54-6A4F14D45C71}"/>
              </a:ext>
            </a:extLst>
          </p:cNvPr>
          <p:cNvSpPr>
            <a:spLocks noGrp="1"/>
          </p:cNvSpPr>
          <p:nvPr>
            <p:ph type="ftr" sz="quarter" idx="11"/>
          </p:nvPr>
        </p:nvSpPr>
        <p:spPr bwMode="black"/>
        <p:txBody>
          <a:bodyPr/>
          <a:lstStyle/>
          <a:p>
            <a:r>
              <a:rPr lang="en-US" noProof="0"/>
              <a:t>© 2024 Unisys Corporation. All rights reserved. Confidential and Proprietary Information.</a:t>
            </a:r>
          </a:p>
        </p:txBody>
      </p:sp>
      <p:pic>
        <p:nvPicPr>
          <p:cNvPr id="4" name="Unisys Logo">
            <a:extLst>
              <a:ext uri="{FF2B5EF4-FFF2-40B4-BE49-F238E27FC236}">
                <a16:creationId xmlns:a16="http://schemas.microsoft.com/office/drawing/2014/main" id="{08AFF674-A949-4603-BCA0-D5081C71BA9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79427" y="5833505"/>
            <a:ext cx="2095369" cy="407432"/>
          </a:xfrm>
          <a:prstGeom prst="rect">
            <a:avLst/>
          </a:prstGeom>
        </p:spPr>
      </p:pic>
      <p:sp>
        <p:nvSpPr>
          <p:cNvPr id="2" name="Slide Number Placeholder 4">
            <a:extLst>
              <a:ext uri="{FF2B5EF4-FFF2-40B4-BE49-F238E27FC236}">
                <a16:creationId xmlns:a16="http://schemas.microsoft.com/office/drawing/2014/main" id="{91CF4F83-8787-80EC-ECC7-B870450C1DFA}"/>
              </a:ext>
            </a:extLst>
          </p:cNvPr>
          <p:cNvSpPr>
            <a:spLocks noGrp="1"/>
          </p:cNvSpPr>
          <p:nvPr>
            <p:ph type="sldNum" sz="quarter" idx="12"/>
          </p:nvPr>
        </p:nvSpPr>
        <p:spPr>
          <a:xfrm>
            <a:off x="11492624" y="6384094"/>
            <a:ext cx="215900" cy="207731"/>
          </a:xfrm>
        </p:spPr>
        <p:txBody>
          <a:bodyPr/>
          <a:lstStyle/>
          <a:p>
            <a:fld id="{A5059E0A-75CF-504A-968B-B53C005ED4A5}" type="slidenum">
              <a:rPr lang="en-US" noProof="0" smtClean="0"/>
              <a:t>‹#›</a:t>
            </a:fld>
            <a:endParaRPr lang="en-US" noProof="0"/>
          </a:p>
        </p:txBody>
      </p:sp>
      <p:sp>
        <p:nvSpPr>
          <p:cNvPr id="8" name="Content Placeholder 6">
            <a:extLst>
              <a:ext uri="{FF2B5EF4-FFF2-40B4-BE49-F238E27FC236}">
                <a16:creationId xmlns:a16="http://schemas.microsoft.com/office/drawing/2014/main" id="{E6FD5954-D69E-D629-A55F-49F94102D144}"/>
              </a:ext>
            </a:extLst>
          </p:cNvPr>
          <p:cNvSpPr txBox="1">
            <a:spLocks/>
          </p:cNvSpPr>
          <p:nvPr userDrawn="1"/>
        </p:nvSpPr>
        <p:spPr bwMode="black">
          <a:xfrm>
            <a:off x="479427" y="2597727"/>
            <a:ext cx="3672887" cy="1662546"/>
          </a:xfrm>
          <a:prstGeom prst="rect">
            <a:avLst/>
          </a:prstGeom>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0" i="0">
                <a:solidFill>
                  <a:schemeClr val="tx1">
                    <a:lumMod val="85000"/>
                  </a:schemeClr>
                </a:solidFill>
                <a:latin typeface="Unisys" pitchFamily="2" charset="77"/>
              </a:rPr>
              <a:t>unisys.com</a:t>
            </a:r>
          </a:p>
          <a:p>
            <a:br>
              <a:rPr lang="en-US" sz="750" b="0" i="0">
                <a:solidFill>
                  <a:schemeClr val="tx1">
                    <a:lumMod val="85000"/>
                  </a:schemeClr>
                </a:solidFill>
                <a:latin typeface="Unisys" pitchFamily="2" charset="77"/>
              </a:rPr>
            </a:br>
            <a:r>
              <a:rPr lang="en-US" sz="750" b="0" i="0">
                <a:solidFill>
                  <a:schemeClr val="tx1">
                    <a:lumMod val="85000"/>
                  </a:schemeClr>
                </a:solidFill>
                <a:latin typeface="Unisys" pitchFamily="2" charset="77"/>
              </a:rPr>
              <a:t>© 2024 Unisys Corporation. All rights reserved.</a:t>
            </a:r>
          </a:p>
          <a:p>
            <a:endParaRPr lang="en-US" sz="750" b="0" i="0">
              <a:solidFill>
                <a:schemeClr val="tx1">
                  <a:lumMod val="85000"/>
                </a:schemeClr>
              </a:solidFill>
              <a:latin typeface="Unisys" pitchFamily="2" charset="77"/>
            </a:endParaRPr>
          </a:p>
          <a:p>
            <a:r>
              <a:rPr lang="en-US" sz="750" b="0" i="0">
                <a:solidFill>
                  <a:schemeClr val="tx1">
                    <a:lumMod val="85000"/>
                  </a:schemeClr>
                </a:solidFill>
                <a:latin typeface="Unisys" pitchFamily="2" charset="77"/>
              </a:rPr>
              <a:t>The material in this document reflects information available at the point in time at which this document was prepared as indicated by the date in the document properties. This content is provided for general information purposes only, </a:t>
            </a:r>
            <a:br>
              <a:rPr lang="en-US" sz="750" b="0" i="0">
                <a:solidFill>
                  <a:schemeClr val="tx1">
                    <a:lumMod val="85000"/>
                  </a:schemeClr>
                </a:solidFill>
                <a:latin typeface="Unisys" pitchFamily="2" charset="77"/>
              </a:rPr>
            </a:br>
            <a:r>
              <a:rPr lang="en-US" sz="750" b="0" i="0">
                <a:solidFill>
                  <a:schemeClr val="tx1">
                    <a:lumMod val="85000"/>
                  </a:schemeClr>
                </a:solidFill>
                <a:latin typeface="Unisys" pitchFamily="2" charset="77"/>
              </a:rPr>
              <a:t>does not take into account the reader’s specific circumstances, and is not intended to be used in place of consultation with our professional advisors. Unisys disclaims, to the fullest extent permitted by applicable law, any and all liability for the accuracy and completeness of the information in this document and for any acts or omissions made based on such information. All brands and products referenced in this document are acknowledged to be trademarks or registered trademarks of their respective owners.</a:t>
            </a:r>
          </a:p>
        </p:txBody>
      </p:sp>
    </p:spTree>
    <p:extLst>
      <p:ext uri="{BB962C8B-B14F-4D97-AF65-F5344CB8AC3E}">
        <p14:creationId xmlns:p14="http://schemas.microsoft.com/office/powerpoint/2010/main" val="4130285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6 Dark">
    <p:bg>
      <p:bgRef idx="1001">
        <a:schemeClr val="bg2"/>
      </p:bgRef>
    </p:bg>
    <p:spTree>
      <p:nvGrpSpPr>
        <p:cNvPr id="1" name=""/>
        <p:cNvGrpSpPr/>
        <p:nvPr/>
      </p:nvGrpSpPr>
      <p:grpSpPr>
        <a:xfrm>
          <a:off x="0" y="0"/>
          <a:ext cx="0" cy="0"/>
          <a:chOff x="0" y="0"/>
          <a:chExt cx="0" cy="0"/>
        </a:xfrm>
      </p:grpSpPr>
      <p:sp>
        <p:nvSpPr>
          <p:cNvPr id="3" name="Title Placeholder ">
            <a:extLst>
              <a:ext uri="{FF2B5EF4-FFF2-40B4-BE49-F238E27FC236}">
                <a16:creationId xmlns:a16="http://schemas.microsoft.com/office/drawing/2014/main" id="{45EDD759-A866-0765-F3BB-2765B5992480}"/>
              </a:ext>
            </a:extLst>
          </p:cNvPr>
          <p:cNvSpPr>
            <a:spLocks noGrp="1"/>
          </p:cNvSpPr>
          <p:nvPr>
            <p:ph type="title"/>
          </p:nvPr>
        </p:nvSpPr>
        <p:spPr>
          <a:xfrm>
            <a:off x="460461" y="648088"/>
            <a:ext cx="7349273" cy="1125149"/>
          </a:xfrm>
          <a:prstGeom prst="rect">
            <a:avLst/>
          </a:prstGeom>
        </p:spPr>
        <p:txBody>
          <a:bodyPr vert="horz" lIns="0" tIns="0" rIns="0" bIns="0" rtlCol="0" anchor="t">
            <a:noAutofit/>
          </a:bodyPr>
          <a:lstStyle/>
          <a:p>
            <a:r>
              <a:rPr lang="en-US" noProof="0"/>
              <a:t>Click to edit Master title style</a:t>
            </a:r>
          </a:p>
        </p:txBody>
      </p:sp>
      <p:sp>
        <p:nvSpPr>
          <p:cNvPr id="7" name="Citation Placeholder">
            <a:extLst>
              <a:ext uri="{FF2B5EF4-FFF2-40B4-BE49-F238E27FC236}">
                <a16:creationId xmlns:a16="http://schemas.microsoft.com/office/drawing/2014/main" id="{B25F4970-3970-10D3-2696-A8D8250832B0}"/>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sp>
        <p:nvSpPr>
          <p:cNvPr id="15" name="Text Placeholder 13">
            <a:extLst>
              <a:ext uri="{FF2B5EF4-FFF2-40B4-BE49-F238E27FC236}">
                <a16:creationId xmlns:a16="http://schemas.microsoft.com/office/drawing/2014/main" id="{A9FE8192-CB5B-48F9-7FBA-BD35FD295367}"/>
              </a:ext>
            </a:extLst>
          </p:cNvPr>
          <p:cNvSpPr>
            <a:spLocks noGrp="1"/>
          </p:cNvSpPr>
          <p:nvPr>
            <p:ph type="body" sz="quarter" idx="45" hasCustomPrompt="1"/>
          </p:nvPr>
        </p:nvSpPr>
        <p:spPr>
          <a:xfrm>
            <a:off x="4390369" y="1773236"/>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16" name="Text Placeholder 13">
            <a:extLst>
              <a:ext uri="{FF2B5EF4-FFF2-40B4-BE49-F238E27FC236}">
                <a16:creationId xmlns:a16="http://schemas.microsoft.com/office/drawing/2014/main" id="{DA5C900E-C356-EFE7-B58E-B6F9F62997EE}"/>
              </a:ext>
            </a:extLst>
          </p:cNvPr>
          <p:cNvSpPr>
            <a:spLocks noGrp="1"/>
          </p:cNvSpPr>
          <p:nvPr>
            <p:ph type="body" sz="quarter" idx="46" hasCustomPrompt="1"/>
          </p:nvPr>
        </p:nvSpPr>
        <p:spPr>
          <a:xfrm>
            <a:off x="4390369" y="2128601"/>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9" name="Text Placeholder 13">
            <a:extLst>
              <a:ext uri="{FF2B5EF4-FFF2-40B4-BE49-F238E27FC236}">
                <a16:creationId xmlns:a16="http://schemas.microsoft.com/office/drawing/2014/main" id="{C77CDF06-216A-4411-ECC2-1D523885CE3A}"/>
              </a:ext>
            </a:extLst>
          </p:cNvPr>
          <p:cNvSpPr>
            <a:spLocks noGrp="1"/>
          </p:cNvSpPr>
          <p:nvPr>
            <p:ph type="body" sz="quarter" idx="49" hasCustomPrompt="1"/>
          </p:nvPr>
        </p:nvSpPr>
        <p:spPr>
          <a:xfrm>
            <a:off x="4390369" y="3204930"/>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20" name="Text Placeholder 13">
            <a:extLst>
              <a:ext uri="{FF2B5EF4-FFF2-40B4-BE49-F238E27FC236}">
                <a16:creationId xmlns:a16="http://schemas.microsoft.com/office/drawing/2014/main" id="{F5907FA5-4634-B7F7-4E14-56DE60734857}"/>
              </a:ext>
            </a:extLst>
          </p:cNvPr>
          <p:cNvSpPr>
            <a:spLocks noGrp="1"/>
          </p:cNvSpPr>
          <p:nvPr>
            <p:ph type="body" sz="quarter" idx="50" hasCustomPrompt="1"/>
          </p:nvPr>
        </p:nvSpPr>
        <p:spPr>
          <a:xfrm>
            <a:off x="4390369" y="3560295"/>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27" name="Text Placeholder 13">
            <a:extLst>
              <a:ext uri="{FF2B5EF4-FFF2-40B4-BE49-F238E27FC236}">
                <a16:creationId xmlns:a16="http://schemas.microsoft.com/office/drawing/2014/main" id="{782E0BD1-5AB4-7674-E935-93A8CA2C214A}"/>
              </a:ext>
            </a:extLst>
          </p:cNvPr>
          <p:cNvSpPr>
            <a:spLocks noGrp="1"/>
          </p:cNvSpPr>
          <p:nvPr>
            <p:ph type="body" sz="quarter" idx="53" hasCustomPrompt="1"/>
          </p:nvPr>
        </p:nvSpPr>
        <p:spPr>
          <a:xfrm>
            <a:off x="4390369" y="4634499"/>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28" name="Text Placeholder 13">
            <a:extLst>
              <a:ext uri="{FF2B5EF4-FFF2-40B4-BE49-F238E27FC236}">
                <a16:creationId xmlns:a16="http://schemas.microsoft.com/office/drawing/2014/main" id="{3281C8FB-5195-845D-CD6F-825A20CF9F0E}"/>
              </a:ext>
            </a:extLst>
          </p:cNvPr>
          <p:cNvSpPr>
            <a:spLocks noGrp="1"/>
          </p:cNvSpPr>
          <p:nvPr>
            <p:ph type="body" sz="quarter" idx="54" hasCustomPrompt="1"/>
          </p:nvPr>
        </p:nvSpPr>
        <p:spPr>
          <a:xfrm>
            <a:off x="4390369" y="4989864"/>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33" name="Text Placeholder 13">
            <a:extLst>
              <a:ext uri="{FF2B5EF4-FFF2-40B4-BE49-F238E27FC236}">
                <a16:creationId xmlns:a16="http://schemas.microsoft.com/office/drawing/2014/main" id="{8D6E35C2-B836-B3C3-5BBD-178C70752D0C}"/>
              </a:ext>
            </a:extLst>
          </p:cNvPr>
          <p:cNvSpPr>
            <a:spLocks noGrp="1"/>
          </p:cNvSpPr>
          <p:nvPr>
            <p:ph type="body" sz="quarter" idx="55" hasCustomPrompt="1"/>
          </p:nvPr>
        </p:nvSpPr>
        <p:spPr>
          <a:xfrm>
            <a:off x="8289158" y="1773236"/>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34" name="Text Placeholder 13">
            <a:extLst>
              <a:ext uri="{FF2B5EF4-FFF2-40B4-BE49-F238E27FC236}">
                <a16:creationId xmlns:a16="http://schemas.microsoft.com/office/drawing/2014/main" id="{B46EB12A-73DF-4D11-75DA-A255061A088A}"/>
              </a:ext>
            </a:extLst>
          </p:cNvPr>
          <p:cNvSpPr>
            <a:spLocks noGrp="1"/>
          </p:cNvSpPr>
          <p:nvPr>
            <p:ph type="body" sz="quarter" idx="56" hasCustomPrompt="1"/>
          </p:nvPr>
        </p:nvSpPr>
        <p:spPr>
          <a:xfrm>
            <a:off x="8289158" y="2128601"/>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35" name="Text Placeholder 13">
            <a:extLst>
              <a:ext uri="{FF2B5EF4-FFF2-40B4-BE49-F238E27FC236}">
                <a16:creationId xmlns:a16="http://schemas.microsoft.com/office/drawing/2014/main" id="{D2887339-2D23-4541-3DBC-8037F82EEDE1}"/>
              </a:ext>
            </a:extLst>
          </p:cNvPr>
          <p:cNvSpPr>
            <a:spLocks noGrp="1"/>
          </p:cNvSpPr>
          <p:nvPr>
            <p:ph type="body" sz="quarter" idx="57" hasCustomPrompt="1"/>
          </p:nvPr>
        </p:nvSpPr>
        <p:spPr>
          <a:xfrm>
            <a:off x="8289158" y="3204930"/>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36" name="Text Placeholder 13">
            <a:extLst>
              <a:ext uri="{FF2B5EF4-FFF2-40B4-BE49-F238E27FC236}">
                <a16:creationId xmlns:a16="http://schemas.microsoft.com/office/drawing/2014/main" id="{2C8BFC6B-B6DD-BDBD-73D4-43C0BB3613EE}"/>
              </a:ext>
            </a:extLst>
          </p:cNvPr>
          <p:cNvSpPr>
            <a:spLocks noGrp="1"/>
          </p:cNvSpPr>
          <p:nvPr>
            <p:ph type="body" sz="quarter" idx="58" hasCustomPrompt="1"/>
          </p:nvPr>
        </p:nvSpPr>
        <p:spPr>
          <a:xfrm>
            <a:off x="8289158" y="3560295"/>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37" name="Text Placeholder 13">
            <a:extLst>
              <a:ext uri="{FF2B5EF4-FFF2-40B4-BE49-F238E27FC236}">
                <a16:creationId xmlns:a16="http://schemas.microsoft.com/office/drawing/2014/main" id="{C898DA0B-638F-0950-1C86-E55F13CCF7A5}"/>
              </a:ext>
            </a:extLst>
          </p:cNvPr>
          <p:cNvSpPr>
            <a:spLocks noGrp="1"/>
          </p:cNvSpPr>
          <p:nvPr>
            <p:ph type="body" sz="quarter" idx="59" hasCustomPrompt="1"/>
          </p:nvPr>
        </p:nvSpPr>
        <p:spPr>
          <a:xfrm>
            <a:off x="8289158" y="4634499"/>
            <a:ext cx="3419365" cy="355364"/>
          </a:xfrm>
        </p:spPr>
        <p:txBody>
          <a:bodyPr/>
          <a:lstStyle>
            <a:lvl1pPr marL="0" indent="0">
              <a:spcBef>
                <a:spcPts val="0"/>
              </a:spcBef>
              <a:buNone/>
              <a:defRPr sz="1400" cap="all" baseline="0">
                <a:solidFill>
                  <a:schemeClr val="accent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Section # or Timing</a:t>
            </a:r>
            <a:endParaRPr lang="en-US"/>
          </a:p>
        </p:txBody>
      </p:sp>
      <p:sp>
        <p:nvSpPr>
          <p:cNvPr id="38" name="Text Placeholder 13">
            <a:extLst>
              <a:ext uri="{FF2B5EF4-FFF2-40B4-BE49-F238E27FC236}">
                <a16:creationId xmlns:a16="http://schemas.microsoft.com/office/drawing/2014/main" id="{E5D35BC0-7333-43EC-D8BF-0D1FEEEFE8E0}"/>
              </a:ext>
            </a:extLst>
          </p:cNvPr>
          <p:cNvSpPr>
            <a:spLocks noGrp="1"/>
          </p:cNvSpPr>
          <p:nvPr>
            <p:ph type="body" sz="quarter" idx="60" hasCustomPrompt="1"/>
          </p:nvPr>
        </p:nvSpPr>
        <p:spPr>
          <a:xfrm>
            <a:off x="8289158" y="4989864"/>
            <a:ext cx="3419365" cy="809471"/>
          </a:xfrm>
        </p:spPr>
        <p:txBody>
          <a:bodyPr/>
          <a:lstStyle>
            <a:lvl1pPr marL="0" indent="0">
              <a:spcBef>
                <a:spcPts val="0"/>
              </a:spcBef>
              <a:buNone/>
              <a:defRPr sz="20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Tree>
    <p:extLst>
      <p:ext uri="{BB962C8B-B14F-4D97-AF65-F5344CB8AC3E}">
        <p14:creationId xmlns:p14="http://schemas.microsoft.com/office/powerpoint/2010/main" val="730367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11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01-08 Dark">
    <p:bg>
      <p:bgRef idx="1001">
        <a:schemeClr val="bg2"/>
      </p:bgRef>
    </p:bg>
    <p:spTree>
      <p:nvGrpSpPr>
        <p:cNvPr id="1" name=""/>
        <p:cNvGrpSpPr/>
        <p:nvPr/>
      </p:nvGrpSpPr>
      <p:grpSpPr>
        <a:xfrm>
          <a:off x="0" y="0"/>
          <a:ext cx="0" cy="0"/>
          <a:chOff x="0" y="0"/>
          <a:chExt cx="0" cy="0"/>
        </a:xfrm>
      </p:grpSpPr>
      <p:sp>
        <p:nvSpPr>
          <p:cNvPr id="7" name="Citation Placeholder">
            <a:extLst>
              <a:ext uri="{FF2B5EF4-FFF2-40B4-BE49-F238E27FC236}">
                <a16:creationId xmlns:a16="http://schemas.microsoft.com/office/drawing/2014/main" id="{B25F4970-3970-10D3-2696-A8D8250832B0}"/>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noProof="0"/>
              <a:t>© 2024 Unisys Corporation. All rights reserved. Confidential and Proprietary Information.</a:t>
            </a:r>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grpSp>
        <p:nvGrpSpPr>
          <p:cNvPr id="10" name="Group 9">
            <a:extLst>
              <a:ext uri="{FF2B5EF4-FFF2-40B4-BE49-F238E27FC236}">
                <a16:creationId xmlns:a16="http://schemas.microsoft.com/office/drawing/2014/main" id="{1FA4D347-C9D9-AB92-F730-7BE7B21ACA37}"/>
              </a:ext>
            </a:extLst>
          </p:cNvPr>
          <p:cNvGrpSpPr/>
          <p:nvPr userDrawn="1"/>
        </p:nvGrpSpPr>
        <p:grpSpPr>
          <a:xfrm>
            <a:off x="4386316" y="692150"/>
            <a:ext cx="3419365" cy="5473700"/>
            <a:chOff x="4386316" y="692150"/>
            <a:chExt cx="3419365" cy="5473700"/>
          </a:xfrm>
        </p:grpSpPr>
        <p:cxnSp>
          <p:nvCxnSpPr>
            <p:cNvPr id="29" name="Straight Connector 28">
              <a:extLst>
                <a:ext uri="{FF2B5EF4-FFF2-40B4-BE49-F238E27FC236}">
                  <a16:creationId xmlns:a16="http://schemas.microsoft.com/office/drawing/2014/main" id="{4E09DA6A-CF58-7D24-D1E4-51CD701BBB12}"/>
                </a:ext>
              </a:extLst>
            </p:cNvPr>
            <p:cNvCxnSpPr>
              <a:cxnSpLocks/>
            </p:cNvCxnSpPr>
            <p:nvPr userDrawn="1"/>
          </p:nvCxnSpPr>
          <p:spPr>
            <a:xfrm>
              <a:off x="4386316" y="692150"/>
              <a:ext cx="3419365" cy="0"/>
            </a:xfrm>
            <a:prstGeom prst="line">
              <a:avLst/>
            </a:prstGeom>
            <a:solidFill>
              <a:srgbClr val="003034"/>
            </a:solidFill>
            <a:ln w="6350" cap="flat" cmpd="sng" algn="ctr">
              <a:solidFill>
                <a:srgbClr val="007173"/>
              </a:solidFill>
              <a:prstDash val="solid"/>
              <a:miter lim="800000"/>
            </a:ln>
            <a:effectLst/>
          </p:spPr>
        </p:cxnSp>
        <p:cxnSp>
          <p:nvCxnSpPr>
            <p:cNvPr id="30" name="Straight Connector 29">
              <a:extLst>
                <a:ext uri="{FF2B5EF4-FFF2-40B4-BE49-F238E27FC236}">
                  <a16:creationId xmlns:a16="http://schemas.microsoft.com/office/drawing/2014/main" id="{C9370E9E-2DEB-6B68-CD92-92476EB6C4E8}"/>
                </a:ext>
              </a:extLst>
            </p:cNvPr>
            <p:cNvCxnSpPr>
              <a:cxnSpLocks/>
            </p:cNvCxnSpPr>
            <p:nvPr userDrawn="1"/>
          </p:nvCxnSpPr>
          <p:spPr>
            <a:xfrm>
              <a:off x="4386316" y="2060575"/>
              <a:ext cx="3419365" cy="0"/>
            </a:xfrm>
            <a:prstGeom prst="line">
              <a:avLst/>
            </a:prstGeom>
            <a:solidFill>
              <a:srgbClr val="003034"/>
            </a:solidFill>
            <a:ln w="6350" cap="flat" cmpd="sng" algn="ctr">
              <a:solidFill>
                <a:srgbClr val="007173"/>
              </a:solidFill>
              <a:prstDash val="solid"/>
              <a:miter lim="800000"/>
            </a:ln>
            <a:effectLst/>
          </p:spPr>
        </p:cxnSp>
        <p:cxnSp>
          <p:nvCxnSpPr>
            <p:cNvPr id="31" name="Straight Connector 30">
              <a:extLst>
                <a:ext uri="{FF2B5EF4-FFF2-40B4-BE49-F238E27FC236}">
                  <a16:creationId xmlns:a16="http://schemas.microsoft.com/office/drawing/2014/main" id="{B44611ED-C6F1-8A4F-C0B8-28264BD061FC}"/>
                </a:ext>
              </a:extLst>
            </p:cNvPr>
            <p:cNvCxnSpPr>
              <a:cxnSpLocks/>
            </p:cNvCxnSpPr>
            <p:nvPr userDrawn="1"/>
          </p:nvCxnSpPr>
          <p:spPr>
            <a:xfrm>
              <a:off x="4386316" y="3429001"/>
              <a:ext cx="3419365" cy="0"/>
            </a:xfrm>
            <a:prstGeom prst="line">
              <a:avLst/>
            </a:prstGeom>
            <a:solidFill>
              <a:srgbClr val="003034"/>
            </a:solidFill>
            <a:ln w="6350" cap="flat" cmpd="sng" algn="ctr">
              <a:solidFill>
                <a:srgbClr val="007173"/>
              </a:solidFill>
              <a:prstDash val="solid"/>
              <a:miter lim="800000"/>
            </a:ln>
            <a:effectLst/>
          </p:spPr>
        </p:cxnSp>
        <p:cxnSp>
          <p:nvCxnSpPr>
            <p:cNvPr id="32" name="Straight Connector 31">
              <a:extLst>
                <a:ext uri="{FF2B5EF4-FFF2-40B4-BE49-F238E27FC236}">
                  <a16:creationId xmlns:a16="http://schemas.microsoft.com/office/drawing/2014/main" id="{CD9EB189-46BD-7158-0BFF-1155A940AE17}"/>
                </a:ext>
              </a:extLst>
            </p:cNvPr>
            <p:cNvCxnSpPr>
              <a:cxnSpLocks/>
            </p:cNvCxnSpPr>
            <p:nvPr userDrawn="1"/>
          </p:nvCxnSpPr>
          <p:spPr>
            <a:xfrm>
              <a:off x="4386316" y="4797426"/>
              <a:ext cx="3419365" cy="0"/>
            </a:xfrm>
            <a:prstGeom prst="line">
              <a:avLst/>
            </a:prstGeom>
            <a:solidFill>
              <a:srgbClr val="003034"/>
            </a:solidFill>
            <a:ln w="6350" cap="flat" cmpd="sng" algn="ctr">
              <a:solidFill>
                <a:srgbClr val="007173"/>
              </a:solidFill>
              <a:prstDash val="solid"/>
              <a:miter lim="800000"/>
            </a:ln>
            <a:effectLst/>
          </p:spPr>
        </p:cxnSp>
        <p:cxnSp>
          <p:nvCxnSpPr>
            <p:cNvPr id="39" name="Straight Connector 38">
              <a:extLst>
                <a:ext uri="{FF2B5EF4-FFF2-40B4-BE49-F238E27FC236}">
                  <a16:creationId xmlns:a16="http://schemas.microsoft.com/office/drawing/2014/main" id="{C471AC71-718B-45D0-738E-AC20766164CD}"/>
                </a:ext>
              </a:extLst>
            </p:cNvPr>
            <p:cNvCxnSpPr>
              <a:cxnSpLocks/>
            </p:cNvCxnSpPr>
            <p:nvPr userDrawn="1"/>
          </p:nvCxnSpPr>
          <p:spPr>
            <a:xfrm>
              <a:off x="4386316" y="6165850"/>
              <a:ext cx="3419365" cy="0"/>
            </a:xfrm>
            <a:prstGeom prst="line">
              <a:avLst/>
            </a:prstGeom>
            <a:solidFill>
              <a:srgbClr val="003034"/>
            </a:solidFill>
            <a:ln w="6350" cap="flat" cmpd="sng" algn="ctr">
              <a:solidFill>
                <a:srgbClr val="007173"/>
              </a:solidFill>
              <a:prstDash val="solid"/>
              <a:miter lim="800000"/>
            </a:ln>
            <a:effectLst/>
          </p:spPr>
        </p:cxnSp>
      </p:grpSp>
      <p:grpSp>
        <p:nvGrpSpPr>
          <p:cNvPr id="20" name="Group 19">
            <a:extLst>
              <a:ext uri="{FF2B5EF4-FFF2-40B4-BE49-F238E27FC236}">
                <a16:creationId xmlns:a16="http://schemas.microsoft.com/office/drawing/2014/main" id="{55E05CA0-4344-B62E-E1E6-0458419527C3}"/>
              </a:ext>
            </a:extLst>
          </p:cNvPr>
          <p:cNvGrpSpPr/>
          <p:nvPr userDrawn="1"/>
        </p:nvGrpSpPr>
        <p:grpSpPr>
          <a:xfrm>
            <a:off x="8293210" y="692150"/>
            <a:ext cx="3419365" cy="5473700"/>
            <a:chOff x="8293210" y="692150"/>
            <a:chExt cx="3419365" cy="5473700"/>
          </a:xfrm>
        </p:grpSpPr>
        <p:cxnSp>
          <p:nvCxnSpPr>
            <p:cNvPr id="41" name="Straight Connector 40">
              <a:extLst>
                <a:ext uri="{FF2B5EF4-FFF2-40B4-BE49-F238E27FC236}">
                  <a16:creationId xmlns:a16="http://schemas.microsoft.com/office/drawing/2014/main" id="{E3009DDA-404D-DD0D-A89F-AC4C660CAC40}"/>
                </a:ext>
              </a:extLst>
            </p:cNvPr>
            <p:cNvCxnSpPr>
              <a:cxnSpLocks/>
            </p:cNvCxnSpPr>
            <p:nvPr userDrawn="1"/>
          </p:nvCxnSpPr>
          <p:spPr>
            <a:xfrm>
              <a:off x="8293210" y="692150"/>
              <a:ext cx="3419365" cy="0"/>
            </a:xfrm>
            <a:prstGeom prst="line">
              <a:avLst/>
            </a:prstGeom>
            <a:solidFill>
              <a:srgbClr val="003034"/>
            </a:solidFill>
            <a:ln w="6350" cap="flat" cmpd="sng" algn="ctr">
              <a:solidFill>
                <a:srgbClr val="007173"/>
              </a:solidFill>
              <a:prstDash val="solid"/>
              <a:miter lim="800000"/>
            </a:ln>
            <a:effectLst/>
          </p:spPr>
        </p:cxnSp>
        <p:cxnSp>
          <p:nvCxnSpPr>
            <p:cNvPr id="42" name="Straight Connector 41">
              <a:extLst>
                <a:ext uri="{FF2B5EF4-FFF2-40B4-BE49-F238E27FC236}">
                  <a16:creationId xmlns:a16="http://schemas.microsoft.com/office/drawing/2014/main" id="{D42EDA03-2F9E-0AED-8A90-2E5BC19AAA63}"/>
                </a:ext>
              </a:extLst>
            </p:cNvPr>
            <p:cNvCxnSpPr>
              <a:cxnSpLocks/>
            </p:cNvCxnSpPr>
            <p:nvPr userDrawn="1"/>
          </p:nvCxnSpPr>
          <p:spPr>
            <a:xfrm>
              <a:off x="8293210" y="2060575"/>
              <a:ext cx="3419365" cy="0"/>
            </a:xfrm>
            <a:prstGeom prst="line">
              <a:avLst/>
            </a:prstGeom>
            <a:solidFill>
              <a:srgbClr val="003034"/>
            </a:solidFill>
            <a:ln w="6350" cap="flat" cmpd="sng" algn="ctr">
              <a:solidFill>
                <a:srgbClr val="007173"/>
              </a:solidFill>
              <a:prstDash val="solid"/>
              <a:miter lim="800000"/>
            </a:ln>
            <a:effectLst/>
          </p:spPr>
        </p:cxnSp>
        <p:cxnSp>
          <p:nvCxnSpPr>
            <p:cNvPr id="43" name="Straight Connector 42">
              <a:extLst>
                <a:ext uri="{FF2B5EF4-FFF2-40B4-BE49-F238E27FC236}">
                  <a16:creationId xmlns:a16="http://schemas.microsoft.com/office/drawing/2014/main" id="{0B6FE4E6-C32E-1D0C-6817-FBDA7DD01DE0}"/>
                </a:ext>
              </a:extLst>
            </p:cNvPr>
            <p:cNvCxnSpPr>
              <a:cxnSpLocks/>
            </p:cNvCxnSpPr>
            <p:nvPr userDrawn="1"/>
          </p:nvCxnSpPr>
          <p:spPr>
            <a:xfrm>
              <a:off x="8293210" y="3429001"/>
              <a:ext cx="3419365" cy="0"/>
            </a:xfrm>
            <a:prstGeom prst="line">
              <a:avLst/>
            </a:prstGeom>
            <a:solidFill>
              <a:srgbClr val="003034"/>
            </a:solidFill>
            <a:ln w="6350" cap="flat" cmpd="sng" algn="ctr">
              <a:solidFill>
                <a:srgbClr val="007173"/>
              </a:solidFill>
              <a:prstDash val="solid"/>
              <a:miter lim="800000"/>
            </a:ln>
            <a:effectLst/>
          </p:spPr>
        </p:cxnSp>
        <p:cxnSp>
          <p:nvCxnSpPr>
            <p:cNvPr id="44" name="Straight Connector 43">
              <a:extLst>
                <a:ext uri="{FF2B5EF4-FFF2-40B4-BE49-F238E27FC236}">
                  <a16:creationId xmlns:a16="http://schemas.microsoft.com/office/drawing/2014/main" id="{AA24F9F8-43B8-E6CA-D294-EED1EEE0194D}"/>
                </a:ext>
              </a:extLst>
            </p:cNvPr>
            <p:cNvCxnSpPr>
              <a:cxnSpLocks/>
            </p:cNvCxnSpPr>
            <p:nvPr userDrawn="1"/>
          </p:nvCxnSpPr>
          <p:spPr>
            <a:xfrm>
              <a:off x="8293210" y="4797426"/>
              <a:ext cx="3419365" cy="0"/>
            </a:xfrm>
            <a:prstGeom prst="line">
              <a:avLst/>
            </a:prstGeom>
            <a:solidFill>
              <a:srgbClr val="003034"/>
            </a:solidFill>
            <a:ln w="6350" cap="flat" cmpd="sng" algn="ctr">
              <a:solidFill>
                <a:srgbClr val="007173"/>
              </a:solidFill>
              <a:prstDash val="solid"/>
              <a:miter lim="800000"/>
            </a:ln>
            <a:effectLst/>
          </p:spPr>
        </p:cxnSp>
        <p:cxnSp>
          <p:nvCxnSpPr>
            <p:cNvPr id="45" name="Straight Connector 44">
              <a:extLst>
                <a:ext uri="{FF2B5EF4-FFF2-40B4-BE49-F238E27FC236}">
                  <a16:creationId xmlns:a16="http://schemas.microsoft.com/office/drawing/2014/main" id="{10C31E5D-3A6C-DBFE-ECA2-5CBA726F0334}"/>
                </a:ext>
              </a:extLst>
            </p:cNvPr>
            <p:cNvCxnSpPr>
              <a:cxnSpLocks/>
            </p:cNvCxnSpPr>
            <p:nvPr userDrawn="1"/>
          </p:nvCxnSpPr>
          <p:spPr>
            <a:xfrm>
              <a:off x="8293210" y="6165850"/>
              <a:ext cx="3419365" cy="0"/>
            </a:xfrm>
            <a:prstGeom prst="line">
              <a:avLst/>
            </a:prstGeom>
            <a:solidFill>
              <a:srgbClr val="003034"/>
            </a:solidFill>
            <a:ln w="6350" cap="flat" cmpd="sng" algn="ctr">
              <a:solidFill>
                <a:srgbClr val="007173"/>
              </a:solidFill>
              <a:prstDash val="solid"/>
              <a:miter lim="800000"/>
            </a:ln>
            <a:effectLst/>
          </p:spPr>
        </p:cxnSp>
      </p:grpSp>
      <p:grpSp>
        <p:nvGrpSpPr>
          <p:cNvPr id="69" name="Group 68">
            <a:extLst>
              <a:ext uri="{FF2B5EF4-FFF2-40B4-BE49-F238E27FC236}">
                <a16:creationId xmlns:a16="http://schemas.microsoft.com/office/drawing/2014/main" id="{111740AE-F93B-FA96-3846-273522B6458D}"/>
              </a:ext>
            </a:extLst>
          </p:cNvPr>
          <p:cNvGrpSpPr/>
          <p:nvPr userDrawn="1"/>
        </p:nvGrpSpPr>
        <p:grpSpPr>
          <a:xfrm>
            <a:off x="4386316" y="1005905"/>
            <a:ext cx="836191" cy="739915"/>
            <a:chOff x="1979326" y="-1474133"/>
            <a:chExt cx="495490" cy="438441"/>
          </a:xfrm>
          <a:solidFill>
            <a:schemeClr val="accent1"/>
          </a:solidFill>
        </p:grpSpPr>
        <p:sp>
          <p:nvSpPr>
            <p:cNvPr id="49" name="Freeform 48">
              <a:extLst>
                <a:ext uri="{FF2B5EF4-FFF2-40B4-BE49-F238E27FC236}">
                  <a16:creationId xmlns:a16="http://schemas.microsoft.com/office/drawing/2014/main" id="{4B2DD675-6A68-C6B6-7309-341BA636A41E}"/>
                </a:ext>
              </a:extLst>
            </p:cNvPr>
            <p:cNvSpPr/>
            <p:nvPr/>
          </p:nvSpPr>
          <p:spPr>
            <a:xfrm>
              <a:off x="197932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83 h 438441"/>
                <a:gd name="connsiteX9" fmla="*/ 238724 w 298404"/>
                <a:gd name="connsiteY9" fmla="*/ 74378 h 438441"/>
                <a:gd name="connsiteX10" fmla="*/ 148905 w 298404"/>
                <a:gd name="connsiteY10" fmla="*/ 25779 h 438441"/>
                <a:gd name="connsiteX11" fmla="*/ 59086 w 298404"/>
                <a:gd name="connsiteY11" fmla="*/ 74378 h 438441"/>
                <a:gd name="connsiteX12" fmla="*/ 28948 w 298404"/>
                <a:gd name="connsiteY12" fmla="*/ 219517 h 438441"/>
                <a:gd name="connsiteX13" fmla="*/ 148905 w 298404"/>
                <a:gd name="connsiteY13" fmla="*/ 412663 h 438441"/>
                <a:gd name="connsiteX14" fmla="*/ 268862 w 298404"/>
                <a:gd name="connsiteY14" fmla="*/ 219517 h 438441"/>
                <a:gd name="connsiteX15" fmla="*/ 238724 w 298404"/>
                <a:gd name="connsiteY15" fmla="*/ 74378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350"/>
                    <a:pt x="13152" y="88977"/>
                    <a:pt x="39457" y="53400"/>
                  </a:cubicBezTo>
                  <a:cubicBezTo>
                    <a:pt x="65827" y="17822"/>
                    <a:pt x="102310" y="0"/>
                    <a:pt x="148905" y="0"/>
                  </a:cubicBezTo>
                  <a:cubicBezTo>
                    <a:pt x="195500" y="0"/>
                    <a:pt x="232577" y="17690"/>
                    <a:pt x="258948" y="53071"/>
                  </a:cubicBezTo>
                  <a:cubicBezTo>
                    <a:pt x="285318"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50056"/>
                    <a:pt x="0" y="294750"/>
                    <a:pt x="0" y="219583"/>
                  </a:cubicBezTo>
                  <a:close/>
                  <a:moveTo>
                    <a:pt x="238724" y="74378"/>
                  </a:moveTo>
                  <a:cubicBezTo>
                    <a:pt x="218632" y="41957"/>
                    <a:pt x="188692" y="25779"/>
                    <a:pt x="148905" y="25779"/>
                  </a:cubicBezTo>
                  <a:cubicBezTo>
                    <a:pt x="109118" y="25779"/>
                    <a:pt x="79178" y="41957"/>
                    <a:pt x="59086" y="74378"/>
                  </a:cubicBezTo>
                  <a:cubicBezTo>
                    <a:pt x="38994" y="106733"/>
                    <a:pt x="28948" y="155135"/>
                    <a:pt x="28948" y="219517"/>
                  </a:cubicBezTo>
                  <a:cubicBezTo>
                    <a:pt x="28948" y="348281"/>
                    <a:pt x="68934" y="412663"/>
                    <a:pt x="148905" y="412663"/>
                  </a:cubicBezTo>
                  <a:cubicBezTo>
                    <a:pt x="228876" y="412663"/>
                    <a:pt x="268862" y="348281"/>
                    <a:pt x="268862" y="219517"/>
                  </a:cubicBezTo>
                  <a:cubicBezTo>
                    <a:pt x="268862" y="155135"/>
                    <a:pt x="258816" y="106733"/>
                    <a:pt x="238724" y="74378"/>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0" name="Freeform 49">
              <a:extLst>
                <a:ext uri="{FF2B5EF4-FFF2-40B4-BE49-F238E27FC236}">
                  <a16:creationId xmlns:a16="http://schemas.microsoft.com/office/drawing/2014/main" id="{3E8691E6-A83C-1C6C-1209-461A6D0D3AC9}"/>
                </a:ext>
              </a:extLst>
            </p:cNvPr>
            <p:cNvSpPr/>
            <p:nvPr/>
          </p:nvSpPr>
          <p:spPr>
            <a:xfrm>
              <a:off x="2327101" y="-1464531"/>
              <a:ext cx="147715" cy="419896"/>
            </a:xfrm>
            <a:custGeom>
              <a:avLst/>
              <a:gdLst>
                <a:gd name="connsiteX0" fmla="*/ 71181 w 147715"/>
                <a:gd name="connsiteY0" fmla="*/ 90293 h 419896"/>
                <a:gd name="connsiteX1" fmla="*/ 3635 w 147715"/>
                <a:gd name="connsiteY1" fmla="*/ 108575 h 419896"/>
                <a:gd name="connsiteX2" fmla="*/ 0 w 147715"/>
                <a:gd name="connsiteY2" fmla="*/ 108575 h 419896"/>
                <a:gd name="connsiteX3" fmla="*/ 0 w 147715"/>
                <a:gd name="connsiteY3" fmla="*/ 80362 h 419896"/>
                <a:gd name="connsiteX4" fmla="*/ 62391 w 147715"/>
                <a:gd name="connsiteY4" fmla="*/ 68394 h 419896"/>
                <a:gd name="connsiteX5" fmla="*/ 106408 w 147715"/>
                <a:gd name="connsiteY5" fmla="*/ 37814 h 419896"/>
                <a:gd name="connsiteX6" fmla="*/ 127822 w 147715"/>
                <a:gd name="connsiteY6" fmla="*/ 0 h 419896"/>
                <a:gd name="connsiteX7" fmla="*/ 147715 w 147715"/>
                <a:gd name="connsiteY7" fmla="*/ 0 h 419896"/>
                <a:gd name="connsiteX8" fmla="*/ 147715 w 147715"/>
                <a:gd name="connsiteY8" fmla="*/ 419897 h 419896"/>
                <a:gd name="connsiteX9" fmla="*/ 119362 w 147715"/>
                <a:gd name="connsiteY9" fmla="*/ 419897 h 419896"/>
                <a:gd name="connsiteX10" fmla="*/ 119362 w 147715"/>
                <a:gd name="connsiteY10" fmla="*/ 43798 h 419896"/>
                <a:gd name="connsiteX11" fmla="*/ 116983 w 147715"/>
                <a:gd name="connsiteY11" fmla="*/ 43206 h 419896"/>
                <a:gd name="connsiteX12" fmla="*/ 71181 w 147715"/>
                <a:gd name="connsiteY12" fmla="*/ 90293 h 4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15" h="419896">
                  <a:moveTo>
                    <a:pt x="71181" y="90293"/>
                  </a:moveTo>
                  <a:cubicBezTo>
                    <a:pt x="51089" y="102524"/>
                    <a:pt x="28552" y="108575"/>
                    <a:pt x="3635" y="108575"/>
                  </a:cubicBezTo>
                  <a:lnTo>
                    <a:pt x="0" y="108575"/>
                  </a:lnTo>
                  <a:lnTo>
                    <a:pt x="0" y="80362"/>
                  </a:lnTo>
                  <a:cubicBezTo>
                    <a:pt x="23330" y="80362"/>
                    <a:pt x="44083" y="76351"/>
                    <a:pt x="62391" y="68394"/>
                  </a:cubicBezTo>
                  <a:cubicBezTo>
                    <a:pt x="80698" y="60370"/>
                    <a:pt x="95371" y="50177"/>
                    <a:pt x="106408" y="37814"/>
                  </a:cubicBezTo>
                  <a:cubicBezTo>
                    <a:pt x="117445" y="25450"/>
                    <a:pt x="124583" y="12824"/>
                    <a:pt x="127822" y="0"/>
                  </a:cubicBezTo>
                  <a:lnTo>
                    <a:pt x="147715" y="0"/>
                  </a:lnTo>
                  <a:lnTo>
                    <a:pt x="147715" y="419897"/>
                  </a:lnTo>
                  <a:lnTo>
                    <a:pt x="119362" y="419897"/>
                  </a:lnTo>
                  <a:lnTo>
                    <a:pt x="119362" y="43798"/>
                  </a:lnTo>
                  <a:lnTo>
                    <a:pt x="116983" y="43206"/>
                  </a:lnTo>
                  <a:cubicBezTo>
                    <a:pt x="106540" y="62409"/>
                    <a:pt x="91273" y="78126"/>
                    <a:pt x="71181" y="90293"/>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3" name="Group 72">
            <a:extLst>
              <a:ext uri="{FF2B5EF4-FFF2-40B4-BE49-F238E27FC236}">
                <a16:creationId xmlns:a16="http://schemas.microsoft.com/office/drawing/2014/main" id="{BDA7E22C-77CA-705E-4945-BD071FB7A946}"/>
              </a:ext>
            </a:extLst>
          </p:cNvPr>
          <p:cNvGrpSpPr/>
          <p:nvPr userDrawn="1"/>
        </p:nvGrpSpPr>
        <p:grpSpPr>
          <a:xfrm>
            <a:off x="8293210" y="1005905"/>
            <a:ext cx="1059043" cy="740914"/>
            <a:chOff x="5130320" y="-1474133"/>
            <a:chExt cx="627542" cy="439033"/>
          </a:xfrm>
          <a:solidFill>
            <a:schemeClr val="accent1"/>
          </a:solidFill>
        </p:grpSpPr>
        <p:sp>
          <p:nvSpPr>
            <p:cNvPr id="57" name="Freeform 56">
              <a:extLst>
                <a:ext uri="{FF2B5EF4-FFF2-40B4-BE49-F238E27FC236}">
                  <a16:creationId xmlns:a16="http://schemas.microsoft.com/office/drawing/2014/main" id="{21ED11F6-1FFF-445C-E746-ECD31218E139}"/>
                </a:ext>
              </a:extLst>
            </p:cNvPr>
            <p:cNvSpPr/>
            <p:nvPr/>
          </p:nvSpPr>
          <p:spPr>
            <a:xfrm>
              <a:off x="5130320"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4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318" y="88451"/>
                    <a:pt x="298404" y="143955"/>
                    <a:pt x="298404" y="219517"/>
                  </a:cubicBezTo>
                  <a:cubicBezTo>
                    <a:pt x="298404"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7"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5"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8" name="Freeform 57">
              <a:extLst>
                <a:ext uri="{FF2B5EF4-FFF2-40B4-BE49-F238E27FC236}">
                  <a16:creationId xmlns:a16="http://schemas.microsoft.com/office/drawing/2014/main" id="{2B72BB33-6146-96E8-64CA-9936588B3130}"/>
                </a:ext>
              </a:extLst>
            </p:cNvPr>
            <p:cNvSpPr/>
            <p:nvPr/>
          </p:nvSpPr>
          <p:spPr>
            <a:xfrm>
              <a:off x="5476972" y="-1464663"/>
              <a:ext cx="280890" cy="429563"/>
            </a:xfrm>
            <a:custGeom>
              <a:avLst/>
              <a:gdLst>
                <a:gd name="connsiteX0" fmla="*/ 264037 w 280890"/>
                <a:gd name="connsiteY0" fmla="*/ 216360 h 429563"/>
                <a:gd name="connsiteX1" fmla="*/ 280890 w 280890"/>
                <a:gd name="connsiteY1" fmla="*/ 289226 h 429563"/>
                <a:gd name="connsiteX2" fmla="*/ 264037 w 280890"/>
                <a:gd name="connsiteY2" fmla="*/ 359987 h 429563"/>
                <a:gd name="connsiteX3" fmla="*/ 215195 w 280890"/>
                <a:gd name="connsiteY3" fmla="*/ 410690 h 429563"/>
                <a:gd name="connsiteX4" fmla="*/ 140445 w 280890"/>
                <a:gd name="connsiteY4" fmla="*/ 429564 h 429563"/>
                <a:gd name="connsiteX5" fmla="*/ 67810 w 280890"/>
                <a:gd name="connsiteY5" fmla="*/ 412794 h 429563"/>
                <a:gd name="connsiteX6" fmla="*/ 18704 w 280890"/>
                <a:gd name="connsiteY6" fmla="*/ 368075 h 429563"/>
                <a:gd name="connsiteX7" fmla="*/ 0 w 280890"/>
                <a:gd name="connsiteY7" fmla="*/ 308363 h 429563"/>
                <a:gd name="connsiteX8" fmla="*/ 27097 w 280890"/>
                <a:gd name="connsiteY8" fmla="*/ 308363 h 429563"/>
                <a:gd name="connsiteX9" fmla="*/ 62985 w 280890"/>
                <a:gd name="connsiteY9" fmla="*/ 377348 h 429563"/>
                <a:gd name="connsiteX10" fmla="*/ 140445 w 280890"/>
                <a:gd name="connsiteY10" fmla="*/ 404311 h 429563"/>
                <a:gd name="connsiteX11" fmla="*/ 198936 w 280890"/>
                <a:gd name="connsiteY11" fmla="*/ 388725 h 429563"/>
                <a:gd name="connsiteX12" fmla="*/ 238129 w 280890"/>
                <a:gd name="connsiteY12" fmla="*/ 346702 h 429563"/>
                <a:gd name="connsiteX13" fmla="*/ 252008 w 280890"/>
                <a:gd name="connsiteY13" fmla="*/ 288502 h 429563"/>
                <a:gd name="connsiteX14" fmla="*/ 239054 w 280890"/>
                <a:gd name="connsiteY14" fmla="*/ 232143 h 429563"/>
                <a:gd name="connsiteX15" fmla="*/ 200456 w 280890"/>
                <a:gd name="connsiteY15" fmla="*/ 189529 h 429563"/>
                <a:gd name="connsiteX16" fmla="*/ 139850 w 280890"/>
                <a:gd name="connsiteY16" fmla="*/ 173351 h 429563"/>
                <a:gd name="connsiteX17" fmla="*/ 76865 w 280890"/>
                <a:gd name="connsiteY17" fmla="*/ 189266 h 429563"/>
                <a:gd name="connsiteX18" fmla="*/ 34962 w 280890"/>
                <a:gd name="connsiteY18" fmla="*/ 236944 h 429563"/>
                <a:gd name="connsiteX19" fmla="*/ 10244 w 280890"/>
                <a:gd name="connsiteY19" fmla="*/ 230960 h 429563"/>
                <a:gd name="connsiteX20" fmla="*/ 45802 w 280890"/>
                <a:gd name="connsiteY20" fmla="*/ 0 h 429563"/>
                <a:gd name="connsiteX21" fmla="*/ 262252 w 280890"/>
                <a:gd name="connsiteY21" fmla="*/ 0 h 429563"/>
                <a:gd name="connsiteX22" fmla="*/ 262252 w 280890"/>
                <a:gd name="connsiteY22" fmla="*/ 25187 h 429563"/>
                <a:gd name="connsiteX23" fmla="*/ 68735 w 280890"/>
                <a:gd name="connsiteY23" fmla="*/ 25187 h 429563"/>
                <a:gd name="connsiteX24" fmla="*/ 39787 w 280890"/>
                <a:gd name="connsiteY24" fmla="*/ 205181 h 429563"/>
                <a:gd name="connsiteX25" fmla="*/ 42167 w 280890"/>
                <a:gd name="connsiteY25" fmla="*/ 205772 h 429563"/>
                <a:gd name="connsiteX26" fmla="*/ 80764 w 280890"/>
                <a:gd name="connsiteY26" fmla="*/ 163158 h 429563"/>
                <a:gd name="connsiteX27" fmla="*/ 145270 w 280890"/>
                <a:gd name="connsiteY27" fmla="*/ 148164 h 429563"/>
                <a:gd name="connsiteX28" fmla="*/ 216385 w 280890"/>
                <a:gd name="connsiteY28" fmla="*/ 166183 h 429563"/>
                <a:gd name="connsiteX29" fmla="*/ 264037 w 280890"/>
                <a:gd name="connsiteY29" fmla="*/ 216294 h 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890" h="429563">
                  <a:moveTo>
                    <a:pt x="264037" y="216360"/>
                  </a:moveTo>
                  <a:cubicBezTo>
                    <a:pt x="275272" y="237733"/>
                    <a:pt x="280890" y="262066"/>
                    <a:pt x="280890" y="289226"/>
                  </a:cubicBezTo>
                  <a:cubicBezTo>
                    <a:pt x="280890" y="316386"/>
                    <a:pt x="275272" y="338811"/>
                    <a:pt x="264037" y="359987"/>
                  </a:cubicBezTo>
                  <a:cubicBezTo>
                    <a:pt x="252801" y="381162"/>
                    <a:pt x="236476" y="398063"/>
                    <a:pt x="215195" y="410690"/>
                  </a:cubicBezTo>
                  <a:cubicBezTo>
                    <a:pt x="193913" y="423316"/>
                    <a:pt x="168997" y="429564"/>
                    <a:pt x="140445" y="429564"/>
                  </a:cubicBezTo>
                  <a:cubicBezTo>
                    <a:pt x="111893" y="429564"/>
                    <a:pt x="88893" y="423974"/>
                    <a:pt x="67810" y="412794"/>
                  </a:cubicBezTo>
                  <a:cubicBezTo>
                    <a:pt x="46727" y="401615"/>
                    <a:pt x="30336" y="386686"/>
                    <a:pt x="18704" y="368075"/>
                  </a:cubicBezTo>
                  <a:cubicBezTo>
                    <a:pt x="7072" y="349465"/>
                    <a:pt x="793" y="329604"/>
                    <a:pt x="0" y="308363"/>
                  </a:cubicBezTo>
                  <a:lnTo>
                    <a:pt x="27097" y="308363"/>
                  </a:lnTo>
                  <a:cubicBezTo>
                    <a:pt x="29939" y="336378"/>
                    <a:pt x="41836" y="359329"/>
                    <a:pt x="62985" y="377348"/>
                  </a:cubicBezTo>
                  <a:cubicBezTo>
                    <a:pt x="84135" y="395367"/>
                    <a:pt x="109911" y="404311"/>
                    <a:pt x="140445" y="404311"/>
                  </a:cubicBezTo>
                  <a:cubicBezTo>
                    <a:pt x="162520" y="404311"/>
                    <a:pt x="182017" y="399116"/>
                    <a:pt x="198936" y="388725"/>
                  </a:cubicBezTo>
                  <a:cubicBezTo>
                    <a:pt x="215856" y="378334"/>
                    <a:pt x="228876" y="364327"/>
                    <a:pt x="238129" y="346702"/>
                  </a:cubicBezTo>
                  <a:cubicBezTo>
                    <a:pt x="247382" y="329144"/>
                    <a:pt x="252008" y="309744"/>
                    <a:pt x="252008" y="288502"/>
                  </a:cubicBezTo>
                  <a:cubicBezTo>
                    <a:pt x="252008" y="268510"/>
                    <a:pt x="247712" y="249702"/>
                    <a:pt x="239054" y="232143"/>
                  </a:cubicBezTo>
                  <a:cubicBezTo>
                    <a:pt x="230396" y="214519"/>
                    <a:pt x="217574" y="200380"/>
                    <a:pt x="200456" y="189529"/>
                  </a:cubicBezTo>
                  <a:cubicBezTo>
                    <a:pt x="183339" y="178678"/>
                    <a:pt x="163181" y="173351"/>
                    <a:pt x="139850" y="173351"/>
                  </a:cubicBezTo>
                  <a:cubicBezTo>
                    <a:pt x="116520" y="173351"/>
                    <a:pt x="94709" y="178678"/>
                    <a:pt x="76865" y="189266"/>
                  </a:cubicBezTo>
                  <a:cubicBezTo>
                    <a:pt x="59020" y="199854"/>
                    <a:pt x="45009" y="215768"/>
                    <a:pt x="34962" y="236944"/>
                  </a:cubicBezTo>
                  <a:lnTo>
                    <a:pt x="10244" y="230960"/>
                  </a:lnTo>
                  <a:lnTo>
                    <a:pt x="45802" y="0"/>
                  </a:lnTo>
                  <a:lnTo>
                    <a:pt x="262252" y="0"/>
                  </a:lnTo>
                  <a:lnTo>
                    <a:pt x="262252" y="25187"/>
                  </a:lnTo>
                  <a:lnTo>
                    <a:pt x="68735" y="25187"/>
                  </a:lnTo>
                  <a:lnTo>
                    <a:pt x="39787" y="205181"/>
                  </a:lnTo>
                  <a:lnTo>
                    <a:pt x="42167" y="205772"/>
                  </a:lnTo>
                  <a:cubicBezTo>
                    <a:pt x="48974" y="187359"/>
                    <a:pt x="61862" y="173154"/>
                    <a:pt x="80764" y="163158"/>
                  </a:cubicBezTo>
                  <a:cubicBezTo>
                    <a:pt x="99666" y="153162"/>
                    <a:pt x="121146" y="148164"/>
                    <a:pt x="145270" y="148164"/>
                  </a:cubicBezTo>
                  <a:cubicBezTo>
                    <a:pt x="172169" y="148164"/>
                    <a:pt x="195896" y="154148"/>
                    <a:pt x="216385" y="166183"/>
                  </a:cubicBezTo>
                  <a:cubicBezTo>
                    <a:pt x="236873" y="178152"/>
                    <a:pt x="252735" y="194856"/>
                    <a:pt x="264037" y="216294"/>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0" name="Group 69">
            <a:extLst>
              <a:ext uri="{FF2B5EF4-FFF2-40B4-BE49-F238E27FC236}">
                <a16:creationId xmlns:a16="http://schemas.microsoft.com/office/drawing/2014/main" id="{124621DB-ADF6-5BEA-6DBF-835E1B1A3803}"/>
              </a:ext>
            </a:extLst>
          </p:cNvPr>
          <p:cNvGrpSpPr/>
          <p:nvPr userDrawn="1"/>
        </p:nvGrpSpPr>
        <p:grpSpPr>
          <a:xfrm>
            <a:off x="4386316" y="2373977"/>
            <a:ext cx="1044877" cy="740914"/>
            <a:chOff x="2681023" y="-1474725"/>
            <a:chExt cx="619148" cy="439033"/>
          </a:xfrm>
          <a:solidFill>
            <a:schemeClr val="accent1"/>
          </a:solidFill>
        </p:grpSpPr>
        <p:sp>
          <p:nvSpPr>
            <p:cNvPr id="51" name="Freeform 50">
              <a:extLst>
                <a:ext uri="{FF2B5EF4-FFF2-40B4-BE49-F238E27FC236}">
                  <a16:creationId xmlns:a16="http://schemas.microsoft.com/office/drawing/2014/main" id="{126EF736-E8E9-4F7E-83DB-21E60F0FEE5E}"/>
                </a:ext>
              </a:extLst>
            </p:cNvPr>
            <p:cNvSpPr/>
            <p:nvPr/>
          </p:nvSpPr>
          <p:spPr>
            <a:xfrm>
              <a:off x="2681023"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827"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2" name="Freeform 51">
              <a:extLst>
                <a:ext uri="{FF2B5EF4-FFF2-40B4-BE49-F238E27FC236}">
                  <a16:creationId xmlns:a16="http://schemas.microsoft.com/office/drawing/2014/main" id="{E999D60A-B6BA-8C6C-6A10-D96349D8E560}"/>
                </a:ext>
              </a:extLst>
            </p:cNvPr>
            <p:cNvSpPr/>
            <p:nvPr/>
          </p:nvSpPr>
          <p:spPr>
            <a:xfrm>
              <a:off x="3025229" y="-1474725"/>
              <a:ext cx="274942" cy="430024"/>
            </a:xfrm>
            <a:custGeom>
              <a:avLst/>
              <a:gdLst>
                <a:gd name="connsiteX0" fmla="*/ 42233 w 274942"/>
                <a:gd name="connsiteY0" fmla="*/ 368930 h 430024"/>
                <a:gd name="connsiteX1" fmla="*/ 147451 w 274942"/>
                <a:gd name="connsiteY1" fmla="*/ 273574 h 430024"/>
                <a:gd name="connsiteX2" fmla="*/ 214071 w 274942"/>
                <a:gd name="connsiteY2" fmla="*/ 194658 h 430024"/>
                <a:gd name="connsiteX3" fmla="*/ 241169 w 274942"/>
                <a:gd name="connsiteY3" fmla="*/ 117584 h 430024"/>
                <a:gd name="connsiteX4" fmla="*/ 213146 w 274942"/>
                <a:gd name="connsiteY4" fmla="*/ 50703 h 430024"/>
                <a:gd name="connsiteX5" fmla="*/ 141106 w 274942"/>
                <a:gd name="connsiteY5" fmla="*/ 25779 h 430024"/>
                <a:gd name="connsiteX6" fmla="*/ 67546 w 274942"/>
                <a:gd name="connsiteY6" fmla="*/ 48599 h 430024"/>
                <a:gd name="connsiteX7" fmla="*/ 33773 w 274942"/>
                <a:gd name="connsiteY7" fmla="*/ 118768 h 430024"/>
                <a:gd name="connsiteX8" fmla="*/ 6014 w 274942"/>
                <a:gd name="connsiteY8" fmla="*/ 118768 h 430024"/>
                <a:gd name="connsiteX9" fmla="*/ 45537 w 274942"/>
                <a:gd name="connsiteY9" fmla="*/ 31500 h 430024"/>
                <a:gd name="connsiteX10" fmla="*/ 141701 w 274942"/>
                <a:gd name="connsiteY10" fmla="*/ 0 h 430024"/>
                <a:gd name="connsiteX11" fmla="*/ 209511 w 274942"/>
                <a:gd name="connsiteY11" fmla="*/ 15586 h 430024"/>
                <a:gd name="connsiteX12" fmla="*/ 254454 w 274942"/>
                <a:gd name="connsiteY12" fmla="*/ 57871 h 430024"/>
                <a:gd name="connsiteX13" fmla="*/ 270117 w 274942"/>
                <a:gd name="connsiteY13" fmla="*/ 117584 h 430024"/>
                <a:gd name="connsiteX14" fmla="*/ 241764 w 274942"/>
                <a:gd name="connsiteY14" fmla="*/ 203339 h 430024"/>
                <a:gd name="connsiteX15" fmla="*/ 173359 w 274942"/>
                <a:gd name="connsiteY15" fmla="*/ 285806 h 430024"/>
                <a:gd name="connsiteX16" fmla="*/ 68735 w 274942"/>
                <a:gd name="connsiteY16" fmla="*/ 378466 h 430024"/>
                <a:gd name="connsiteX17" fmla="*/ 38003 w 274942"/>
                <a:gd name="connsiteY17" fmla="*/ 404837 h 430024"/>
                <a:gd name="connsiteX18" fmla="*/ 38598 w 274942"/>
                <a:gd name="connsiteY18" fmla="*/ 406613 h 430024"/>
                <a:gd name="connsiteX19" fmla="*/ 147715 w 274942"/>
                <a:gd name="connsiteY19" fmla="*/ 404837 h 430024"/>
                <a:gd name="connsiteX20" fmla="*/ 274942 w 274942"/>
                <a:gd name="connsiteY20" fmla="*/ 404837 h 430024"/>
                <a:gd name="connsiteX21" fmla="*/ 274942 w 274942"/>
                <a:gd name="connsiteY21" fmla="*/ 430024 h 430024"/>
                <a:gd name="connsiteX22" fmla="*/ 0 w 274942"/>
                <a:gd name="connsiteY22" fmla="*/ 430024 h 430024"/>
                <a:gd name="connsiteX23" fmla="*/ 0 w 274942"/>
                <a:gd name="connsiteY23" fmla="*/ 406021 h 430024"/>
                <a:gd name="connsiteX24" fmla="*/ 42233 w 274942"/>
                <a:gd name="connsiteY24" fmla="*/ 368799 h 43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942" h="430024">
                  <a:moveTo>
                    <a:pt x="42233" y="368930"/>
                  </a:moveTo>
                  <a:cubicBezTo>
                    <a:pt x="86052" y="330919"/>
                    <a:pt x="121080" y="299156"/>
                    <a:pt x="147451" y="273574"/>
                  </a:cubicBezTo>
                  <a:cubicBezTo>
                    <a:pt x="173755" y="247992"/>
                    <a:pt x="195962" y="221687"/>
                    <a:pt x="214071" y="194658"/>
                  </a:cubicBezTo>
                  <a:cubicBezTo>
                    <a:pt x="232181" y="167696"/>
                    <a:pt x="241169" y="141982"/>
                    <a:pt x="241169" y="117584"/>
                  </a:cubicBezTo>
                  <a:cubicBezTo>
                    <a:pt x="241169" y="89569"/>
                    <a:pt x="231850" y="67276"/>
                    <a:pt x="213146" y="50703"/>
                  </a:cubicBezTo>
                  <a:cubicBezTo>
                    <a:pt x="194442" y="34131"/>
                    <a:pt x="170451" y="25779"/>
                    <a:pt x="141106" y="25779"/>
                  </a:cubicBezTo>
                  <a:cubicBezTo>
                    <a:pt x="111761" y="25779"/>
                    <a:pt x="87638" y="33408"/>
                    <a:pt x="67546" y="48599"/>
                  </a:cubicBezTo>
                  <a:cubicBezTo>
                    <a:pt x="47454" y="63790"/>
                    <a:pt x="36218" y="87202"/>
                    <a:pt x="33773" y="118768"/>
                  </a:cubicBezTo>
                  <a:lnTo>
                    <a:pt x="6014" y="118768"/>
                  </a:lnTo>
                  <a:cubicBezTo>
                    <a:pt x="7601" y="81546"/>
                    <a:pt x="20753" y="52479"/>
                    <a:pt x="45537" y="31500"/>
                  </a:cubicBezTo>
                  <a:cubicBezTo>
                    <a:pt x="70256" y="10522"/>
                    <a:pt x="102310" y="0"/>
                    <a:pt x="141701" y="0"/>
                  </a:cubicBezTo>
                  <a:cubicBezTo>
                    <a:pt x="167411" y="0"/>
                    <a:pt x="190014" y="5195"/>
                    <a:pt x="209511" y="15586"/>
                  </a:cubicBezTo>
                  <a:cubicBezTo>
                    <a:pt x="229008" y="25976"/>
                    <a:pt x="243945" y="40050"/>
                    <a:pt x="254454" y="57871"/>
                  </a:cubicBezTo>
                  <a:cubicBezTo>
                    <a:pt x="264962" y="75693"/>
                    <a:pt x="270117" y="95554"/>
                    <a:pt x="270117" y="117584"/>
                  </a:cubicBezTo>
                  <a:cubicBezTo>
                    <a:pt x="270117" y="145599"/>
                    <a:pt x="260666" y="174206"/>
                    <a:pt x="241764" y="203339"/>
                  </a:cubicBezTo>
                  <a:cubicBezTo>
                    <a:pt x="222862" y="232538"/>
                    <a:pt x="200060" y="260027"/>
                    <a:pt x="173359" y="285806"/>
                  </a:cubicBezTo>
                  <a:cubicBezTo>
                    <a:pt x="146658" y="311585"/>
                    <a:pt x="111761" y="342494"/>
                    <a:pt x="68735" y="378466"/>
                  </a:cubicBezTo>
                  <a:cubicBezTo>
                    <a:pt x="55055" y="390435"/>
                    <a:pt x="44810" y="399247"/>
                    <a:pt x="38003" y="404837"/>
                  </a:cubicBezTo>
                  <a:lnTo>
                    <a:pt x="38598" y="406613"/>
                  </a:lnTo>
                  <a:cubicBezTo>
                    <a:pt x="64704" y="405429"/>
                    <a:pt x="101121" y="404837"/>
                    <a:pt x="147715" y="404837"/>
                  </a:cubicBezTo>
                  <a:lnTo>
                    <a:pt x="274942" y="404837"/>
                  </a:lnTo>
                  <a:lnTo>
                    <a:pt x="274942" y="430024"/>
                  </a:lnTo>
                  <a:lnTo>
                    <a:pt x="0" y="430024"/>
                  </a:lnTo>
                  <a:lnTo>
                    <a:pt x="0" y="406021"/>
                  </a:lnTo>
                  <a:lnTo>
                    <a:pt x="42233" y="368799"/>
                  </a:ln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4" name="Group 73">
            <a:extLst>
              <a:ext uri="{FF2B5EF4-FFF2-40B4-BE49-F238E27FC236}">
                <a16:creationId xmlns:a16="http://schemas.microsoft.com/office/drawing/2014/main" id="{A7B7FA1B-2422-FE09-D1BC-92BACE2D1562}"/>
              </a:ext>
            </a:extLst>
          </p:cNvPr>
          <p:cNvGrpSpPr/>
          <p:nvPr userDrawn="1"/>
        </p:nvGrpSpPr>
        <p:grpSpPr>
          <a:xfrm>
            <a:off x="8293210" y="2374462"/>
            <a:ext cx="1098860" cy="741137"/>
            <a:chOff x="5947149" y="-1474133"/>
            <a:chExt cx="651136" cy="439165"/>
          </a:xfrm>
          <a:solidFill>
            <a:schemeClr val="accent1"/>
          </a:solidFill>
        </p:grpSpPr>
        <p:sp>
          <p:nvSpPr>
            <p:cNvPr id="59" name="Freeform 58">
              <a:extLst>
                <a:ext uri="{FF2B5EF4-FFF2-40B4-BE49-F238E27FC236}">
                  <a16:creationId xmlns:a16="http://schemas.microsoft.com/office/drawing/2014/main" id="{1A5A0DC8-FADA-4EDE-085A-9411C4D43E4D}"/>
                </a:ext>
              </a:extLst>
            </p:cNvPr>
            <p:cNvSpPr/>
            <p:nvPr/>
          </p:nvSpPr>
          <p:spPr>
            <a:xfrm>
              <a:off x="5947149"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3" y="88977"/>
                    <a:pt x="39457" y="53400"/>
                  </a:cubicBezTo>
                  <a:cubicBezTo>
                    <a:pt x="65761" y="17822"/>
                    <a:pt x="102244" y="0"/>
                    <a:pt x="148905" y="0"/>
                  </a:cubicBezTo>
                  <a:cubicBezTo>
                    <a:pt x="195566" y="0"/>
                    <a:pt x="232577" y="17690"/>
                    <a:pt x="258948" y="53071"/>
                  </a:cubicBezTo>
                  <a:cubicBezTo>
                    <a:pt x="285319" y="88451"/>
                    <a:pt x="298405" y="143955"/>
                    <a:pt x="298405" y="219517"/>
                  </a:cubicBezTo>
                  <a:cubicBezTo>
                    <a:pt x="298405" y="295079"/>
                    <a:pt x="285253" y="349991"/>
                    <a:pt x="258948" y="385371"/>
                  </a:cubicBezTo>
                  <a:cubicBezTo>
                    <a:pt x="232643" y="420752"/>
                    <a:pt x="195962" y="438442"/>
                    <a:pt x="148905" y="438442"/>
                  </a:cubicBezTo>
                  <a:cubicBezTo>
                    <a:pt x="101848" y="438442"/>
                    <a:pt x="65828" y="420752"/>
                    <a:pt x="39457" y="385371"/>
                  </a:cubicBezTo>
                  <a:cubicBezTo>
                    <a:pt x="13153" y="349991"/>
                    <a:pt x="0" y="294684"/>
                    <a:pt x="0" y="219517"/>
                  </a:cubicBezTo>
                  <a:close/>
                  <a:moveTo>
                    <a:pt x="238724" y="74444"/>
                  </a:moveTo>
                  <a:cubicBezTo>
                    <a:pt x="218632" y="42023"/>
                    <a:pt x="188693"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60" name="Freeform 59">
              <a:extLst>
                <a:ext uri="{FF2B5EF4-FFF2-40B4-BE49-F238E27FC236}">
                  <a16:creationId xmlns:a16="http://schemas.microsoft.com/office/drawing/2014/main" id="{087331DB-043C-F3D8-3999-5A8628D4704E}"/>
                </a:ext>
              </a:extLst>
            </p:cNvPr>
            <p:cNvSpPr/>
            <p:nvPr/>
          </p:nvSpPr>
          <p:spPr>
            <a:xfrm>
              <a:off x="6305895" y="-1474067"/>
              <a:ext cx="292390" cy="439099"/>
            </a:xfrm>
            <a:custGeom>
              <a:avLst/>
              <a:gdLst>
                <a:gd name="connsiteX0" fmla="*/ 50296 w 292390"/>
                <a:gd name="connsiteY0" fmla="*/ 214387 h 439099"/>
                <a:gd name="connsiteX1" fmla="*/ 92793 w 292390"/>
                <a:gd name="connsiteY1" fmla="*/ 175127 h 439099"/>
                <a:gd name="connsiteX2" fmla="*/ 156109 w 292390"/>
                <a:gd name="connsiteY2" fmla="*/ 160133 h 439099"/>
                <a:gd name="connsiteX3" fmla="*/ 225770 w 292390"/>
                <a:gd name="connsiteY3" fmla="*/ 177231 h 439099"/>
                <a:gd name="connsiteX4" fmla="*/ 274612 w 292390"/>
                <a:gd name="connsiteY4" fmla="*/ 226422 h 439099"/>
                <a:gd name="connsiteX5" fmla="*/ 292390 w 292390"/>
                <a:gd name="connsiteY5" fmla="*/ 300537 h 439099"/>
                <a:gd name="connsiteX6" fmla="*/ 274876 w 292390"/>
                <a:gd name="connsiteY6" fmla="*/ 372219 h 439099"/>
                <a:gd name="connsiteX7" fmla="*/ 225109 w 292390"/>
                <a:gd name="connsiteY7" fmla="*/ 421409 h 439099"/>
                <a:gd name="connsiteX8" fmla="*/ 151284 w 292390"/>
                <a:gd name="connsiteY8" fmla="*/ 439099 h 439099"/>
                <a:gd name="connsiteX9" fmla="*/ 36747 w 292390"/>
                <a:gd name="connsiteY9" fmla="*/ 382412 h 439099"/>
                <a:gd name="connsiteX10" fmla="*/ 0 w 292390"/>
                <a:gd name="connsiteY10" fmla="*/ 226159 h 439099"/>
                <a:gd name="connsiteX11" fmla="*/ 37408 w 292390"/>
                <a:gd name="connsiteY11" fmla="*/ 60305 h 439099"/>
                <a:gd name="connsiteX12" fmla="*/ 153135 w 292390"/>
                <a:gd name="connsiteY12" fmla="*/ 0 h 439099"/>
                <a:gd name="connsiteX13" fmla="*/ 244474 w 292390"/>
                <a:gd name="connsiteY13" fmla="*/ 31172 h 439099"/>
                <a:gd name="connsiteX14" fmla="*/ 287566 w 292390"/>
                <a:gd name="connsiteY14" fmla="*/ 109758 h 439099"/>
                <a:gd name="connsiteX15" fmla="*/ 258617 w 292390"/>
                <a:gd name="connsiteY15" fmla="*/ 109758 h 439099"/>
                <a:gd name="connsiteX16" fmla="*/ 223919 w 292390"/>
                <a:gd name="connsiteY16" fmla="*/ 48007 h 439099"/>
                <a:gd name="connsiteX17" fmla="*/ 153664 w 292390"/>
                <a:gd name="connsiteY17" fmla="*/ 25187 h 439099"/>
                <a:gd name="connsiteX18" fmla="*/ 60805 w 292390"/>
                <a:gd name="connsiteY18" fmla="*/ 75890 h 439099"/>
                <a:gd name="connsiteX19" fmla="*/ 28221 w 292390"/>
                <a:gd name="connsiteY19" fmla="*/ 224383 h 439099"/>
                <a:gd name="connsiteX20" fmla="*/ 29411 w 292390"/>
                <a:gd name="connsiteY20" fmla="*/ 265748 h 439099"/>
                <a:gd name="connsiteX21" fmla="*/ 31790 w 292390"/>
                <a:gd name="connsiteY21" fmla="*/ 265748 h 439099"/>
                <a:gd name="connsiteX22" fmla="*/ 50163 w 292390"/>
                <a:gd name="connsiteY22" fmla="*/ 214453 h 439099"/>
                <a:gd name="connsiteX23" fmla="*/ 249563 w 292390"/>
                <a:gd name="connsiteY23" fmla="*/ 357159 h 439099"/>
                <a:gd name="connsiteX24" fmla="*/ 262847 w 292390"/>
                <a:gd name="connsiteY24" fmla="*/ 301063 h 439099"/>
                <a:gd name="connsiteX25" fmla="*/ 247448 w 292390"/>
                <a:gd name="connsiteY25" fmla="*/ 237799 h 439099"/>
                <a:gd name="connsiteX26" fmla="*/ 206140 w 292390"/>
                <a:gd name="connsiteY26" fmla="*/ 198538 h 439099"/>
                <a:gd name="connsiteX27" fmla="*/ 150095 w 292390"/>
                <a:gd name="connsiteY27" fmla="*/ 185320 h 439099"/>
                <a:gd name="connsiteX28" fmla="*/ 91934 w 292390"/>
                <a:gd name="connsiteY28" fmla="*/ 201235 h 439099"/>
                <a:gd name="connsiteX29" fmla="*/ 53336 w 292390"/>
                <a:gd name="connsiteY29" fmla="*/ 243849 h 439099"/>
                <a:gd name="connsiteX30" fmla="*/ 39787 w 292390"/>
                <a:gd name="connsiteY30" fmla="*/ 301129 h 439099"/>
                <a:gd name="connsiteX31" fmla="*/ 54526 w 292390"/>
                <a:gd name="connsiteY31" fmla="*/ 358408 h 439099"/>
                <a:gd name="connsiteX32" fmla="*/ 94908 w 292390"/>
                <a:gd name="connsiteY32" fmla="*/ 398589 h 439099"/>
                <a:gd name="connsiteX33" fmla="*/ 151284 w 292390"/>
                <a:gd name="connsiteY33" fmla="*/ 413255 h 439099"/>
                <a:gd name="connsiteX34" fmla="*/ 210965 w 292390"/>
                <a:gd name="connsiteY34" fmla="*/ 397932 h 439099"/>
                <a:gd name="connsiteX35" fmla="*/ 249563 w 292390"/>
                <a:gd name="connsiteY35" fmla="*/ 357159 h 43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2390" h="439099">
                  <a:moveTo>
                    <a:pt x="50296" y="214387"/>
                  </a:moveTo>
                  <a:cubicBezTo>
                    <a:pt x="60540" y="198210"/>
                    <a:pt x="74684" y="185123"/>
                    <a:pt x="92793" y="175127"/>
                  </a:cubicBezTo>
                  <a:cubicBezTo>
                    <a:pt x="110902" y="165131"/>
                    <a:pt x="131985" y="160133"/>
                    <a:pt x="156109" y="160133"/>
                  </a:cubicBezTo>
                  <a:cubicBezTo>
                    <a:pt x="181819" y="160133"/>
                    <a:pt x="205017" y="165854"/>
                    <a:pt x="225770" y="177231"/>
                  </a:cubicBezTo>
                  <a:cubicBezTo>
                    <a:pt x="246456" y="188608"/>
                    <a:pt x="262715" y="205049"/>
                    <a:pt x="274612" y="226422"/>
                  </a:cubicBezTo>
                  <a:cubicBezTo>
                    <a:pt x="286442" y="247795"/>
                    <a:pt x="292390" y="272522"/>
                    <a:pt x="292390" y="300537"/>
                  </a:cubicBezTo>
                  <a:cubicBezTo>
                    <a:pt x="292390" y="328552"/>
                    <a:pt x="286574" y="351240"/>
                    <a:pt x="274876" y="372219"/>
                  </a:cubicBezTo>
                  <a:cubicBezTo>
                    <a:pt x="263244" y="393197"/>
                    <a:pt x="246655" y="409638"/>
                    <a:pt x="225109" y="421409"/>
                  </a:cubicBezTo>
                  <a:cubicBezTo>
                    <a:pt x="203629" y="433181"/>
                    <a:pt x="178977" y="439099"/>
                    <a:pt x="151284" y="439099"/>
                  </a:cubicBezTo>
                  <a:cubicBezTo>
                    <a:pt x="99468" y="439099"/>
                    <a:pt x="61267" y="420225"/>
                    <a:pt x="36747" y="382412"/>
                  </a:cubicBezTo>
                  <a:cubicBezTo>
                    <a:pt x="12227" y="344598"/>
                    <a:pt x="0" y="292514"/>
                    <a:pt x="0" y="226159"/>
                  </a:cubicBezTo>
                  <a:cubicBezTo>
                    <a:pt x="0" y="155793"/>
                    <a:pt x="12491" y="100486"/>
                    <a:pt x="37408" y="60305"/>
                  </a:cubicBezTo>
                  <a:cubicBezTo>
                    <a:pt x="62325" y="20123"/>
                    <a:pt x="100922" y="0"/>
                    <a:pt x="153135" y="0"/>
                  </a:cubicBezTo>
                  <a:cubicBezTo>
                    <a:pt x="192129" y="0"/>
                    <a:pt x="222597" y="10391"/>
                    <a:pt x="244474" y="31172"/>
                  </a:cubicBezTo>
                  <a:cubicBezTo>
                    <a:pt x="266350" y="51953"/>
                    <a:pt x="280758" y="78192"/>
                    <a:pt x="287566" y="109758"/>
                  </a:cubicBezTo>
                  <a:lnTo>
                    <a:pt x="258617" y="109758"/>
                  </a:lnTo>
                  <a:cubicBezTo>
                    <a:pt x="254586" y="83782"/>
                    <a:pt x="243020" y="63198"/>
                    <a:pt x="223919" y="48007"/>
                  </a:cubicBezTo>
                  <a:cubicBezTo>
                    <a:pt x="204819" y="32816"/>
                    <a:pt x="181422" y="25187"/>
                    <a:pt x="153664" y="25187"/>
                  </a:cubicBezTo>
                  <a:cubicBezTo>
                    <a:pt x="113480" y="25187"/>
                    <a:pt x="82549" y="42088"/>
                    <a:pt x="60805" y="75890"/>
                  </a:cubicBezTo>
                  <a:cubicBezTo>
                    <a:pt x="39060" y="109693"/>
                    <a:pt x="28221" y="159146"/>
                    <a:pt x="28221" y="224383"/>
                  </a:cubicBezTo>
                  <a:cubicBezTo>
                    <a:pt x="28221" y="242402"/>
                    <a:pt x="28618" y="256147"/>
                    <a:pt x="29411" y="265748"/>
                  </a:cubicBezTo>
                  <a:lnTo>
                    <a:pt x="31790" y="265748"/>
                  </a:lnTo>
                  <a:cubicBezTo>
                    <a:pt x="33773" y="247729"/>
                    <a:pt x="39919" y="230631"/>
                    <a:pt x="50163" y="214453"/>
                  </a:cubicBezTo>
                  <a:close/>
                  <a:moveTo>
                    <a:pt x="249563" y="357159"/>
                  </a:moveTo>
                  <a:cubicBezTo>
                    <a:pt x="258419" y="340192"/>
                    <a:pt x="262847" y="321449"/>
                    <a:pt x="262847" y="301063"/>
                  </a:cubicBezTo>
                  <a:cubicBezTo>
                    <a:pt x="262847" y="276270"/>
                    <a:pt x="257692" y="255160"/>
                    <a:pt x="247448" y="237799"/>
                  </a:cubicBezTo>
                  <a:cubicBezTo>
                    <a:pt x="237204" y="220372"/>
                    <a:pt x="223456" y="207285"/>
                    <a:pt x="206140" y="198538"/>
                  </a:cubicBezTo>
                  <a:cubicBezTo>
                    <a:pt x="188824" y="189792"/>
                    <a:pt x="170186" y="185320"/>
                    <a:pt x="150095" y="185320"/>
                  </a:cubicBezTo>
                  <a:cubicBezTo>
                    <a:pt x="128020" y="185320"/>
                    <a:pt x="108589" y="190647"/>
                    <a:pt x="91934" y="201235"/>
                  </a:cubicBezTo>
                  <a:cubicBezTo>
                    <a:pt x="75279" y="211823"/>
                    <a:pt x="62391" y="226027"/>
                    <a:pt x="53336" y="243849"/>
                  </a:cubicBezTo>
                  <a:cubicBezTo>
                    <a:pt x="44282" y="261671"/>
                    <a:pt x="39787" y="280742"/>
                    <a:pt x="39787" y="301129"/>
                  </a:cubicBezTo>
                  <a:cubicBezTo>
                    <a:pt x="39787" y="321515"/>
                    <a:pt x="44678" y="341441"/>
                    <a:pt x="54526" y="358408"/>
                  </a:cubicBezTo>
                  <a:cubicBezTo>
                    <a:pt x="64373" y="375375"/>
                    <a:pt x="77856" y="388791"/>
                    <a:pt x="94908" y="398589"/>
                  </a:cubicBezTo>
                  <a:cubicBezTo>
                    <a:pt x="111960" y="408388"/>
                    <a:pt x="130796" y="413255"/>
                    <a:pt x="151284" y="413255"/>
                  </a:cubicBezTo>
                  <a:cubicBezTo>
                    <a:pt x="174218" y="413255"/>
                    <a:pt x="194112" y="408125"/>
                    <a:pt x="210965" y="397932"/>
                  </a:cubicBezTo>
                  <a:cubicBezTo>
                    <a:pt x="227818" y="387739"/>
                    <a:pt x="240706" y="374126"/>
                    <a:pt x="249563" y="357159"/>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1" name="Group 70">
            <a:extLst>
              <a:ext uri="{FF2B5EF4-FFF2-40B4-BE49-F238E27FC236}">
                <a16:creationId xmlns:a16="http://schemas.microsoft.com/office/drawing/2014/main" id="{906763E4-7D6E-E19C-B887-074B8F8A1BDD}"/>
              </a:ext>
            </a:extLst>
          </p:cNvPr>
          <p:cNvGrpSpPr/>
          <p:nvPr userDrawn="1"/>
        </p:nvGrpSpPr>
        <p:grpSpPr>
          <a:xfrm>
            <a:off x="4386316" y="3742146"/>
            <a:ext cx="1066404" cy="742136"/>
            <a:chOff x="3488797" y="-1474790"/>
            <a:chExt cx="631904" cy="439757"/>
          </a:xfrm>
          <a:solidFill>
            <a:schemeClr val="accent1"/>
          </a:solidFill>
        </p:grpSpPr>
        <p:sp>
          <p:nvSpPr>
            <p:cNvPr id="53" name="Freeform 52">
              <a:extLst>
                <a:ext uri="{FF2B5EF4-FFF2-40B4-BE49-F238E27FC236}">
                  <a16:creationId xmlns:a16="http://schemas.microsoft.com/office/drawing/2014/main" id="{A084EF38-A007-5F95-F786-55295445E26F}"/>
                </a:ext>
              </a:extLst>
            </p:cNvPr>
            <p:cNvSpPr/>
            <p:nvPr/>
          </p:nvSpPr>
          <p:spPr>
            <a:xfrm>
              <a:off x="3488797"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828"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8"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4" name="Freeform 53">
              <a:extLst>
                <a:ext uri="{FF2B5EF4-FFF2-40B4-BE49-F238E27FC236}">
                  <a16:creationId xmlns:a16="http://schemas.microsoft.com/office/drawing/2014/main" id="{AE590861-EF0F-F622-D43F-E4B6DA54D566}"/>
                </a:ext>
              </a:extLst>
            </p:cNvPr>
            <p:cNvSpPr/>
            <p:nvPr/>
          </p:nvSpPr>
          <p:spPr>
            <a:xfrm>
              <a:off x="3834854" y="-1474790"/>
              <a:ext cx="285847" cy="439757"/>
            </a:xfrm>
            <a:custGeom>
              <a:avLst/>
              <a:gdLst>
                <a:gd name="connsiteX0" fmla="*/ 285715 w 285847"/>
                <a:gd name="connsiteY0" fmla="*/ 320989 h 439757"/>
                <a:gd name="connsiteX1" fmla="*/ 267011 w 285847"/>
                <a:gd name="connsiteY1" fmla="*/ 383398 h 439757"/>
                <a:gd name="connsiteX2" fmla="*/ 215790 w 285847"/>
                <a:gd name="connsiteY2" fmla="*/ 425092 h 439757"/>
                <a:gd name="connsiteX3" fmla="*/ 144080 w 285847"/>
                <a:gd name="connsiteY3" fmla="*/ 439757 h 439757"/>
                <a:gd name="connsiteX4" fmla="*/ 36747 w 285847"/>
                <a:gd name="connsiteY4" fmla="*/ 404640 h 439757"/>
                <a:gd name="connsiteX5" fmla="*/ 0 w 285847"/>
                <a:gd name="connsiteY5" fmla="*/ 308955 h 439757"/>
                <a:gd name="connsiteX6" fmla="*/ 27759 w 285847"/>
                <a:gd name="connsiteY6" fmla="*/ 308955 h 439757"/>
                <a:gd name="connsiteX7" fmla="*/ 60342 w 285847"/>
                <a:gd name="connsiteY7" fmla="*/ 388462 h 439757"/>
                <a:gd name="connsiteX8" fmla="*/ 145336 w 285847"/>
                <a:gd name="connsiteY8" fmla="*/ 414570 h 439757"/>
                <a:gd name="connsiteX9" fmla="*/ 200787 w 285847"/>
                <a:gd name="connsiteY9" fmla="*/ 403193 h 439757"/>
                <a:gd name="connsiteX10" fmla="*/ 241169 w 285847"/>
                <a:gd name="connsiteY10" fmla="*/ 370180 h 439757"/>
                <a:gd name="connsiteX11" fmla="*/ 256238 w 285847"/>
                <a:gd name="connsiteY11" fmla="*/ 319214 h 439757"/>
                <a:gd name="connsiteX12" fmla="*/ 132052 w 285847"/>
                <a:gd name="connsiteY12" fmla="*/ 222608 h 439757"/>
                <a:gd name="connsiteX13" fmla="*/ 110968 w 285847"/>
                <a:gd name="connsiteY13" fmla="*/ 222608 h 439757"/>
                <a:gd name="connsiteX14" fmla="*/ 110968 w 285847"/>
                <a:gd name="connsiteY14" fmla="*/ 199788 h 439757"/>
                <a:gd name="connsiteX15" fmla="*/ 127822 w 285847"/>
                <a:gd name="connsiteY15" fmla="*/ 199788 h 439757"/>
                <a:gd name="connsiteX16" fmla="*/ 211626 w 285847"/>
                <a:gd name="connsiteY16" fmla="*/ 176113 h 439757"/>
                <a:gd name="connsiteX17" fmla="*/ 241169 w 285847"/>
                <a:gd name="connsiteY17" fmla="*/ 110416 h 439757"/>
                <a:gd name="connsiteX18" fmla="*/ 213741 w 285847"/>
                <a:gd name="connsiteY18" fmla="*/ 48007 h 439757"/>
                <a:gd name="connsiteX19" fmla="*/ 140511 w 285847"/>
                <a:gd name="connsiteY19" fmla="*/ 25187 h 439757"/>
                <a:gd name="connsiteX20" fmla="*/ 64836 w 285847"/>
                <a:gd name="connsiteY20" fmla="*/ 49191 h 439757"/>
                <a:gd name="connsiteX21" fmla="*/ 36218 w 285847"/>
                <a:gd name="connsiteY21" fmla="*/ 118768 h 439757"/>
                <a:gd name="connsiteX22" fmla="*/ 7865 w 285847"/>
                <a:gd name="connsiteY22" fmla="*/ 118768 h 439757"/>
                <a:gd name="connsiteX23" fmla="*/ 43753 w 285847"/>
                <a:gd name="connsiteY23" fmla="*/ 31764 h 439757"/>
                <a:gd name="connsiteX24" fmla="*/ 140511 w 285847"/>
                <a:gd name="connsiteY24" fmla="*/ 0 h 439757"/>
                <a:gd name="connsiteX25" fmla="*/ 233635 w 285847"/>
                <a:gd name="connsiteY25" fmla="*/ 28804 h 439757"/>
                <a:gd name="connsiteX26" fmla="*/ 269523 w 285847"/>
                <a:gd name="connsiteY26" fmla="*/ 109758 h 439757"/>
                <a:gd name="connsiteX27" fmla="*/ 245729 w 285847"/>
                <a:gd name="connsiteY27" fmla="*/ 175127 h 439757"/>
                <a:gd name="connsiteX28" fmla="*/ 172500 w 285847"/>
                <a:gd name="connsiteY28" fmla="*/ 207548 h 439757"/>
                <a:gd name="connsiteX29" fmla="*/ 172500 w 285847"/>
                <a:gd name="connsiteY29" fmla="*/ 209981 h 439757"/>
                <a:gd name="connsiteX30" fmla="*/ 285847 w 285847"/>
                <a:gd name="connsiteY30" fmla="*/ 320989 h 43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47" h="439757">
                  <a:moveTo>
                    <a:pt x="285715" y="320989"/>
                  </a:moveTo>
                  <a:cubicBezTo>
                    <a:pt x="285715" y="344598"/>
                    <a:pt x="279502" y="365379"/>
                    <a:pt x="267011" y="383398"/>
                  </a:cubicBezTo>
                  <a:cubicBezTo>
                    <a:pt x="254520" y="401417"/>
                    <a:pt x="237468" y="415293"/>
                    <a:pt x="215790" y="425092"/>
                  </a:cubicBezTo>
                  <a:cubicBezTo>
                    <a:pt x="194112" y="434891"/>
                    <a:pt x="170186" y="439757"/>
                    <a:pt x="144080" y="439757"/>
                  </a:cubicBezTo>
                  <a:cubicBezTo>
                    <a:pt x="97089" y="439757"/>
                    <a:pt x="61267" y="428051"/>
                    <a:pt x="36747" y="404640"/>
                  </a:cubicBezTo>
                  <a:cubicBezTo>
                    <a:pt x="12227" y="381228"/>
                    <a:pt x="0" y="349333"/>
                    <a:pt x="0" y="308955"/>
                  </a:cubicBezTo>
                  <a:lnTo>
                    <a:pt x="27759" y="308955"/>
                  </a:lnTo>
                  <a:cubicBezTo>
                    <a:pt x="28552" y="344532"/>
                    <a:pt x="39391" y="371035"/>
                    <a:pt x="60342" y="388462"/>
                  </a:cubicBezTo>
                  <a:cubicBezTo>
                    <a:pt x="81227" y="405889"/>
                    <a:pt x="109580" y="414570"/>
                    <a:pt x="145336" y="414570"/>
                  </a:cubicBezTo>
                  <a:cubicBezTo>
                    <a:pt x="165428" y="414570"/>
                    <a:pt x="183934" y="410756"/>
                    <a:pt x="200787" y="403193"/>
                  </a:cubicBezTo>
                  <a:cubicBezTo>
                    <a:pt x="217640" y="395564"/>
                    <a:pt x="231123" y="384582"/>
                    <a:pt x="241169" y="370180"/>
                  </a:cubicBezTo>
                  <a:cubicBezTo>
                    <a:pt x="251215" y="355778"/>
                    <a:pt x="256238" y="338811"/>
                    <a:pt x="256238" y="319214"/>
                  </a:cubicBezTo>
                  <a:cubicBezTo>
                    <a:pt x="256238" y="254832"/>
                    <a:pt x="214865" y="222608"/>
                    <a:pt x="132052" y="222608"/>
                  </a:cubicBezTo>
                  <a:lnTo>
                    <a:pt x="110968" y="222608"/>
                  </a:lnTo>
                  <a:lnTo>
                    <a:pt x="110968" y="199788"/>
                  </a:lnTo>
                  <a:lnTo>
                    <a:pt x="127822" y="199788"/>
                  </a:lnTo>
                  <a:cubicBezTo>
                    <a:pt x="163974" y="199788"/>
                    <a:pt x="191931" y="191896"/>
                    <a:pt x="211626" y="176113"/>
                  </a:cubicBezTo>
                  <a:cubicBezTo>
                    <a:pt x="231321" y="160330"/>
                    <a:pt x="241169" y="138431"/>
                    <a:pt x="241169" y="110416"/>
                  </a:cubicBezTo>
                  <a:cubicBezTo>
                    <a:pt x="241169" y="84045"/>
                    <a:pt x="232048" y="63264"/>
                    <a:pt x="213741" y="48007"/>
                  </a:cubicBezTo>
                  <a:cubicBezTo>
                    <a:pt x="195434" y="32816"/>
                    <a:pt x="171046" y="25187"/>
                    <a:pt x="140511" y="25187"/>
                  </a:cubicBezTo>
                  <a:cubicBezTo>
                    <a:pt x="108391" y="25187"/>
                    <a:pt x="83143" y="33210"/>
                    <a:pt x="64836" y="49191"/>
                  </a:cubicBezTo>
                  <a:cubicBezTo>
                    <a:pt x="46529" y="65171"/>
                    <a:pt x="37011" y="88385"/>
                    <a:pt x="36218" y="118768"/>
                  </a:cubicBezTo>
                  <a:lnTo>
                    <a:pt x="7865" y="118768"/>
                  </a:lnTo>
                  <a:cubicBezTo>
                    <a:pt x="8261" y="82006"/>
                    <a:pt x="20224" y="53005"/>
                    <a:pt x="43753" y="31764"/>
                  </a:cubicBezTo>
                  <a:cubicBezTo>
                    <a:pt x="67281" y="10588"/>
                    <a:pt x="99534" y="0"/>
                    <a:pt x="140511" y="0"/>
                  </a:cubicBezTo>
                  <a:cubicBezTo>
                    <a:pt x="178712" y="0"/>
                    <a:pt x="209775" y="9601"/>
                    <a:pt x="233635" y="28804"/>
                  </a:cubicBezTo>
                  <a:cubicBezTo>
                    <a:pt x="257494" y="48007"/>
                    <a:pt x="269523" y="74970"/>
                    <a:pt x="269523" y="109758"/>
                  </a:cubicBezTo>
                  <a:cubicBezTo>
                    <a:pt x="269523" y="136129"/>
                    <a:pt x="261591" y="157963"/>
                    <a:pt x="245729" y="175127"/>
                  </a:cubicBezTo>
                  <a:cubicBezTo>
                    <a:pt x="229867" y="192357"/>
                    <a:pt x="205413" y="203142"/>
                    <a:pt x="172500" y="207548"/>
                  </a:cubicBezTo>
                  <a:lnTo>
                    <a:pt x="172500" y="209981"/>
                  </a:lnTo>
                  <a:cubicBezTo>
                    <a:pt x="248043" y="218004"/>
                    <a:pt x="285847" y="254963"/>
                    <a:pt x="285847" y="320989"/>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5" name="Group 74">
            <a:extLst>
              <a:ext uri="{FF2B5EF4-FFF2-40B4-BE49-F238E27FC236}">
                <a16:creationId xmlns:a16="http://schemas.microsoft.com/office/drawing/2014/main" id="{37A38A4D-629F-B5B9-FE54-83BA8BAA5957}"/>
              </a:ext>
            </a:extLst>
          </p:cNvPr>
          <p:cNvGrpSpPr/>
          <p:nvPr userDrawn="1"/>
        </p:nvGrpSpPr>
        <p:grpSpPr>
          <a:xfrm>
            <a:off x="8293210" y="3742684"/>
            <a:ext cx="1015567" cy="739915"/>
            <a:chOff x="6794116" y="-1474133"/>
            <a:chExt cx="601780" cy="438441"/>
          </a:xfrm>
          <a:solidFill>
            <a:schemeClr val="accent1"/>
          </a:solidFill>
        </p:grpSpPr>
        <p:sp>
          <p:nvSpPr>
            <p:cNvPr id="61" name="Freeform 60">
              <a:extLst>
                <a:ext uri="{FF2B5EF4-FFF2-40B4-BE49-F238E27FC236}">
                  <a16:creationId xmlns:a16="http://schemas.microsoft.com/office/drawing/2014/main" id="{E56D8594-4375-A27B-F567-3434B4CB14AC}"/>
                </a:ext>
              </a:extLst>
            </p:cNvPr>
            <p:cNvSpPr/>
            <p:nvPr/>
          </p:nvSpPr>
          <p:spPr>
            <a:xfrm>
              <a:off x="679411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7" y="438442"/>
                    <a:pt x="65828"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5"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62" name="Freeform 61">
              <a:extLst>
                <a:ext uri="{FF2B5EF4-FFF2-40B4-BE49-F238E27FC236}">
                  <a16:creationId xmlns:a16="http://schemas.microsoft.com/office/drawing/2014/main" id="{1216BD75-5322-3BC6-E41F-4EC11A600059}"/>
                </a:ext>
              </a:extLst>
            </p:cNvPr>
            <p:cNvSpPr/>
            <p:nvPr/>
          </p:nvSpPr>
          <p:spPr>
            <a:xfrm>
              <a:off x="7126440" y="-1464531"/>
              <a:ext cx="269456" cy="419962"/>
            </a:xfrm>
            <a:custGeom>
              <a:avLst/>
              <a:gdLst>
                <a:gd name="connsiteX0" fmla="*/ 0 w 269456"/>
                <a:gd name="connsiteY0" fmla="*/ 25779 h 419962"/>
                <a:gd name="connsiteX1" fmla="*/ 0 w 269456"/>
                <a:gd name="connsiteY1" fmla="*/ 0 h 419962"/>
                <a:gd name="connsiteX2" fmla="*/ 269457 w 269456"/>
                <a:gd name="connsiteY2" fmla="*/ 0 h 419962"/>
                <a:gd name="connsiteX3" fmla="*/ 269457 w 269456"/>
                <a:gd name="connsiteY3" fmla="*/ 22228 h 419962"/>
                <a:gd name="connsiteX4" fmla="*/ 144345 w 269456"/>
                <a:gd name="connsiteY4" fmla="*/ 204589 h 419962"/>
                <a:gd name="connsiteX5" fmla="*/ 96428 w 269456"/>
                <a:gd name="connsiteY5" fmla="*/ 419962 h 419962"/>
                <a:gd name="connsiteX6" fmla="*/ 67480 w 269456"/>
                <a:gd name="connsiteY6" fmla="*/ 419962 h 419962"/>
                <a:gd name="connsiteX7" fmla="*/ 92529 w 269456"/>
                <a:gd name="connsiteY7" fmla="*/ 266406 h 419962"/>
                <a:gd name="connsiteX8" fmla="*/ 153994 w 269456"/>
                <a:gd name="connsiteY8" fmla="*/ 130540 h 419962"/>
                <a:gd name="connsiteX9" fmla="*/ 244143 w 269456"/>
                <a:gd name="connsiteY9" fmla="*/ 28278 h 419962"/>
                <a:gd name="connsiteX10" fmla="*/ 243548 w 269456"/>
                <a:gd name="connsiteY10" fmla="*/ 25845 h 419962"/>
                <a:gd name="connsiteX11" fmla="*/ 0 w 269456"/>
                <a:gd name="connsiteY11" fmla="*/ 25845 h 41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56" h="419962">
                  <a:moveTo>
                    <a:pt x="0" y="25779"/>
                  </a:moveTo>
                  <a:lnTo>
                    <a:pt x="0" y="0"/>
                  </a:lnTo>
                  <a:lnTo>
                    <a:pt x="269457" y="0"/>
                  </a:lnTo>
                  <a:lnTo>
                    <a:pt x="269457" y="22228"/>
                  </a:lnTo>
                  <a:cubicBezTo>
                    <a:pt x="215195" y="77008"/>
                    <a:pt x="173491" y="137773"/>
                    <a:pt x="144345" y="204589"/>
                  </a:cubicBezTo>
                  <a:cubicBezTo>
                    <a:pt x="115198" y="271404"/>
                    <a:pt x="99204" y="343151"/>
                    <a:pt x="96428" y="419962"/>
                  </a:cubicBezTo>
                  <a:lnTo>
                    <a:pt x="67480" y="419962"/>
                  </a:lnTo>
                  <a:cubicBezTo>
                    <a:pt x="69066" y="367155"/>
                    <a:pt x="77394" y="315991"/>
                    <a:pt x="92529" y="266406"/>
                  </a:cubicBezTo>
                  <a:cubicBezTo>
                    <a:pt x="107598" y="216821"/>
                    <a:pt x="128086" y="171510"/>
                    <a:pt x="153994" y="130540"/>
                  </a:cubicBezTo>
                  <a:cubicBezTo>
                    <a:pt x="179902" y="89569"/>
                    <a:pt x="209974" y="55438"/>
                    <a:pt x="244143" y="28278"/>
                  </a:cubicBezTo>
                  <a:lnTo>
                    <a:pt x="243548" y="25845"/>
                  </a:lnTo>
                  <a:lnTo>
                    <a:pt x="0" y="25845"/>
                  </a:ln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2" name="Group 71">
            <a:extLst>
              <a:ext uri="{FF2B5EF4-FFF2-40B4-BE49-F238E27FC236}">
                <a16:creationId xmlns:a16="http://schemas.microsoft.com/office/drawing/2014/main" id="{07B27725-B511-93A9-D456-9BF1BE7BC2CB}"/>
              </a:ext>
            </a:extLst>
          </p:cNvPr>
          <p:cNvGrpSpPr/>
          <p:nvPr userDrawn="1"/>
        </p:nvGrpSpPr>
        <p:grpSpPr>
          <a:xfrm>
            <a:off x="4386316" y="5111181"/>
            <a:ext cx="1087485" cy="739915"/>
            <a:chOff x="4308666" y="-1474133"/>
            <a:chExt cx="644395" cy="438441"/>
          </a:xfrm>
          <a:solidFill>
            <a:schemeClr val="accent1"/>
          </a:solidFill>
        </p:grpSpPr>
        <p:sp>
          <p:nvSpPr>
            <p:cNvPr id="55" name="Freeform 54">
              <a:extLst>
                <a:ext uri="{FF2B5EF4-FFF2-40B4-BE49-F238E27FC236}">
                  <a16:creationId xmlns:a16="http://schemas.microsoft.com/office/drawing/2014/main" id="{46980758-3750-37D0-69B8-4278A56B83C0}"/>
                </a:ext>
              </a:extLst>
            </p:cNvPr>
            <p:cNvSpPr/>
            <p:nvPr/>
          </p:nvSpPr>
          <p:spPr>
            <a:xfrm>
              <a:off x="430866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6" name="Freeform 55">
              <a:extLst>
                <a:ext uri="{FF2B5EF4-FFF2-40B4-BE49-F238E27FC236}">
                  <a16:creationId xmlns:a16="http://schemas.microsoft.com/office/drawing/2014/main" id="{3E199770-83AC-87B5-3D83-1A4EF2387180}"/>
                </a:ext>
              </a:extLst>
            </p:cNvPr>
            <p:cNvSpPr/>
            <p:nvPr/>
          </p:nvSpPr>
          <p:spPr>
            <a:xfrm>
              <a:off x="4644413" y="-1464531"/>
              <a:ext cx="308648" cy="419896"/>
            </a:xfrm>
            <a:custGeom>
              <a:avLst/>
              <a:gdLst>
                <a:gd name="connsiteX0" fmla="*/ 225505 w 308648"/>
                <a:gd name="connsiteY0" fmla="*/ 419897 h 419896"/>
                <a:gd name="connsiteX1" fmla="*/ 225505 w 308648"/>
                <a:gd name="connsiteY1" fmla="*/ 306521 h 419896"/>
                <a:gd name="connsiteX2" fmla="*/ 0 w 308648"/>
                <a:gd name="connsiteY2" fmla="*/ 306521 h 419896"/>
                <a:gd name="connsiteX3" fmla="*/ 0 w 308648"/>
                <a:gd name="connsiteY3" fmla="*/ 279558 h 419896"/>
                <a:gd name="connsiteX4" fmla="*/ 221870 w 308648"/>
                <a:gd name="connsiteY4" fmla="*/ 0 h 419896"/>
                <a:gd name="connsiteX5" fmla="*/ 253198 w 308648"/>
                <a:gd name="connsiteY5" fmla="*/ 0 h 419896"/>
                <a:gd name="connsiteX6" fmla="*/ 253198 w 308648"/>
                <a:gd name="connsiteY6" fmla="*/ 280742 h 419896"/>
                <a:gd name="connsiteX7" fmla="*/ 308649 w 308648"/>
                <a:gd name="connsiteY7" fmla="*/ 280742 h 419896"/>
                <a:gd name="connsiteX8" fmla="*/ 308649 w 308648"/>
                <a:gd name="connsiteY8" fmla="*/ 306521 h 419896"/>
                <a:gd name="connsiteX9" fmla="*/ 253198 w 308648"/>
                <a:gd name="connsiteY9" fmla="*/ 306521 h 419896"/>
                <a:gd name="connsiteX10" fmla="*/ 253198 w 308648"/>
                <a:gd name="connsiteY10" fmla="*/ 419897 h 419896"/>
                <a:gd name="connsiteX11" fmla="*/ 225439 w 308648"/>
                <a:gd name="connsiteY11" fmla="*/ 419897 h 419896"/>
                <a:gd name="connsiteX12" fmla="*/ 225505 w 308648"/>
                <a:gd name="connsiteY12" fmla="*/ 280742 h 419896"/>
                <a:gd name="connsiteX13" fmla="*/ 225505 w 308648"/>
                <a:gd name="connsiteY13" fmla="*/ 28804 h 419896"/>
                <a:gd name="connsiteX14" fmla="*/ 223126 w 308648"/>
                <a:gd name="connsiteY14" fmla="*/ 28804 h 419896"/>
                <a:gd name="connsiteX15" fmla="*/ 211957 w 308648"/>
                <a:gd name="connsiteY15" fmla="*/ 51295 h 419896"/>
                <a:gd name="connsiteX16" fmla="*/ 189948 w 308648"/>
                <a:gd name="connsiteY16" fmla="*/ 80954 h 419896"/>
                <a:gd name="connsiteX17" fmla="*/ 30204 w 308648"/>
                <a:gd name="connsiteY17" fmla="*/ 280742 h 419896"/>
                <a:gd name="connsiteX18" fmla="*/ 225505 w 308648"/>
                <a:gd name="connsiteY18" fmla="*/ 280742 h 4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8648" h="419896">
                  <a:moveTo>
                    <a:pt x="225505" y="419897"/>
                  </a:moveTo>
                  <a:lnTo>
                    <a:pt x="225505" y="306521"/>
                  </a:lnTo>
                  <a:lnTo>
                    <a:pt x="0" y="306521"/>
                  </a:lnTo>
                  <a:lnTo>
                    <a:pt x="0" y="279558"/>
                  </a:lnTo>
                  <a:lnTo>
                    <a:pt x="221870" y="0"/>
                  </a:lnTo>
                  <a:lnTo>
                    <a:pt x="253198" y="0"/>
                  </a:lnTo>
                  <a:lnTo>
                    <a:pt x="253198" y="280742"/>
                  </a:lnTo>
                  <a:lnTo>
                    <a:pt x="308649" y="280742"/>
                  </a:lnTo>
                  <a:lnTo>
                    <a:pt x="308649" y="306521"/>
                  </a:lnTo>
                  <a:lnTo>
                    <a:pt x="253198" y="306521"/>
                  </a:lnTo>
                  <a:lnTo>
                    <a:pt x="253198" y="419897"/>
                  </a:lnTo>
                  <a:lnTo>
                    <a:pt x="225439" y="419897"/>
                  </a:lnTo>
                  <a:close/>
                  <a:moveTo>
                    <a:pt x="225505" y="280742"/>
                  </a:moveTo>
                  <a:lnTo>
                    <a:pt x="225505" y="28804"/>
                  </a:lnTo>
                  <a:lnTo>
                    <a:pt x="223126" y="28804"/>
                  </a:lnTo>
                  <a:cubicBezTo>
                    <a:pt x="220747" y="35972"/>
                    <a:pt x="216980" y="43535"/>
                    <a:pt x="211957" y="51295"/>
                  </a:cubicBezTo>
                  <a:cubicBezTo>
                    <a:pt x="206934" y="59055"/>
                    <a:pt x="199597" y="68985"/>
                    <a:pt x="189948" y="80954"/>
                  </a:cubicBezTo>
                  <a:lnTo>
                    <a:pt x="30204" y="280742"/>
                  </a:lnTo>
                  <a:lnTo>
                    <a:pt x="225505" y="280742"/>
                  </a:ln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6" name="Group 75">
            <a:extLst>
              <a:ext uri="{FF2B5EF4-FFF2-40B4-BE49-F238E27FC236}">
                <a16:creationId xmlns:a16="http://schemas.microsoft.com/office/drawing/2014/main" id="{8DE0169F-582D-BB25-7359-EAD94FE5A534}"/>
              </a:ext>
            </a:extLst>
          </p:cNvPr>
          <p:cNvGrpSpPr/>
          <p:nvPr userDrawn="1"/>
        </p:nvGrpSpPr>
        <p:grpSpPr>
          <a:xfrm>
            <a:off x="8293210" y="5111181"/>
            <a:ext cx="1102988" cy="740914"/>
            <a:chOff x="7549479" y="-1474133"/>
            <a:chExt cx="653582" cy="439033"/>
          </a:xfrm>
          <a:solidFill>
            <a:schemeClr val="accent1"/>
          </a:solidFill>
        </p:grpSpPr>
        <p:sp>
          <p:nvSpPr>
            <p:cNvPr id="63" name="Freeform 62">
              <a:extLst>
                <a:ext uri="{FF2B5EF4-FFF2-40B4-BE49-F238E27FC236}">
                  <a16:creationId xmlns:a16="http://schemas.microsoft.com/office/drawing/2014/main" id="{30A368F3-0307-1F3C-A9AE-20419460DA9B}"/>
                </a:ext>
              </a:extLst>
            </p:cNvPr>
            <p:cNvSpPr/>
            <p:nvPr/>
          </p:nvSpPr>
          <p:spPr>
            <a:xfrm>
              <a:off x="7549479"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3" y="88977"/>
                    <a:pt x="39457" y="53400"/>
                  </a:cubicBezTo>
                  <a:cubicBezTo>
                    <a:pt x="65761" y="17822"/>
                    <a:pt x="102244" y="0"/>
                    <a:pt x="148905" y="0"/>
                  </a:cubicBezTo>
                  <a:cubicBezTo>
                    <a:pt x="195566" y="0"/>
                    <a:pt x="232577" y="17690"/>
                    <a:pt x="258948" y="53071"/>
                  </a:cubicBezTo>
                  <a:cubicBezTo>
                    <a:pt x="285319" y="88451"/>
                    <a:pt x="298405" y="143955"/>
                    <a:pt x="298405" y="219517"/>
                  </a:cubicBezTo>
                  <a:cubicBezTo>
                    <a:pt x="298405" y="295079"/>
                    <a:pt x="285253" y="349991"/>
                    <a:pt x="258948" y="385371"/>
                  </a:cubicBezTo>
                  <a:cubicBezTo>
                    <a:pt x="232643" y="420752"/>
                    <a:pt x="195962" y="438442"/>
                    <a:pt x="148905" y="438442"/>
                  </a:cubicBezTo>
                  <a:cubicBezTo>
                    <a:pt x="101848" y="438442"/>
                    <a:pt x="65828" y="420752"/>
                    <a:pt x="39457" y="385371"/>
                  </a:cubicBezTo>
                  <a:cubicBezTo>
                    <a:pt x="13153" y="349991"/>
                    <a:pt x="0" y="294684"/>
                    <a:pt x="0" y="219517"/>
                  </a:cubicBezTo>
                  <a:close/>
                  <a:moveTo>
                    <a:pt x="238724" y="74444"/>
                  </a:moveTo>
                  <a:cubicBezTo>
                    <a:pt x="218632" y="42023"/>
                    <a:pt x="188693"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64" name="Freeform 63">
              <a:extLst>
                <a:ext uri="{FF2B5EF4-FFF2-40B4-BE49-F238E27FC236}">
                  <a16:creationId xmlns:a16="http://schemas.microsoft.com/office/drawing/2014/main" id="{3B0B80D4-2A78-4148-ABDC-E5A194A3444E}"/>
                </a:ext>
              </a:extLst>
            </p:cNvPr>
            <p:cNvSpPr/>
            <p:nvPr/>
          </p:nvSpPr>
          <p:spPr>
            <a:xfrm>
              <a:off x="7899105" y="-1474133"/>
              <a:ext cx="303956" cy="439033"/>
            </a:xfrm>
            <a:custGeom>
              <a:avLst/>
              <a:gdLst>
                <a:gd name="connsiteX0" fmla="*/ 19299 w 303956"/>
                <a:gd name="connsiteY0" fmla="*/ 381228 h 439033"/>
                <a:gd name="connsiteX1" fmla="*/ 0 w 303956"/>
                <a:gd name="connsiteY1" fmla="*/ 314939 h 439033"/>
                <a:gd name="connsiteX2" fmla="*/ 29874 w 303956"/>
                <a:gd name="connsiteY2" fmla="*/ 239640 h 439033"/>
                <a:gd name="connsiteX3" fmla="*/ 100724 w 303956"/>
                <a:gd name="connsiteY3" fmla="*/ 204523 h 439033"/>
                <a:gd name="connsiteX4" fmla="*/ 100724 w 303956"/>
                <a:gd name="connsiteY4" fmla="*/ 202090 h 439033"/>
                <a:gd name="connsiteX5" fmla="*/ 39853 w 303956"/>
                <a:gd name="connsiteY5" fmla="*/ 170326 h 439033"/>
                <a:gd name="connsiteX6" fmla="*/ 16324 w 303956"/>
                <a:gd name="connsiteY6" fmla="*/ 109167 h 439033"/>
                <a:gd name="connsiteX7" fmla="*/ 53997 w 303956"/>
                <a:gd name="connsiteY7" fmla="*/ 29396 h 439033"/>
                <a:gd name="connsiteX8" fmla="*/ 151350 w 303956"/>
                <a:gd name="connsiteY8" fmla="*/ 0 h 439033"/>
                <a:gd name="connsiteX9" fmla="*/ 250224 w 303956"/>
                <a:gd name="connsiteY9" fmla="*/ 29396 h 439033"/>
                <a:gd name="connsiteX10" fmla="*/ 287632 w 303956"/>
                <a:gd name="connsiteY10" fmla="*/ 109167 h 439033"/>
                <a:gd name="connsiteX11" fmla="*/ 264698 w 303956"/>
                <a:gd name="connsiteY11" fmla="*/ 170063 h 439033"/>
                <a:gd name="connsiteX12" fmla="*/ 203232 w 303956"/>
                <a:gd name="connsiteY12" fmla="*/ 202155 h 439033"/>
                <a:gd name="connsiteX13" fmla="*/ 203232 w 303956"/>
                <a:gd name="connsiteY13" fmla="*/ 204589 h 439033"/>
                <a:gd name="connsiteX14" fmla="*/ 250290 w 303956"/>
                <a:gd name="connsiteY14" fmla="*/ 221950 h 439033"/>
                <a:gd name="connsiteX15" fmla="*/ 288557 w 303956"/>
                <a:gd name="connsiteY15" fmla="*/ 258514 h 439033"/>
                <a:gd name="connsiteX16" fmla="*/ 303956 w 303956"/>
                <a:gd name="connsiteY16" fmla="*/ 314873 h 439033"/>
                <a:gd name="connsiteX17" fmla="*/ 262649 w 303956"/>
                <a:gd name="connsiteY17" fmla="*/ 405758 h 439033"/>
                <a:gd name="connsiteX18" fmla="*/ 151416 w 303956"/>
                <a:gd name="connsiteY18" fmla="*/ 439034 h 439033"/>
                <a:gd name="connsiteX19" fmla="*/ 72767 w 303956"/>
                <a:gd name="connsiteY19" fmla="*/ 424040 h 439033"/>
                <a:gd name="connsiteX20" fmla="*/ 19431 w 303956"/>
                <a:gd name="connsiteY20" fmla="*/ 381162 h 439033"/>
                <a:gd name="connsiteX21" fmla="*/ 274281 w 303956"/>
                <a:gd name="connsiteY21" fmla="*/ 314939 h 439033"/>
                <a:gd name="connsiteX22" fmla="*/ 240244 w 303956"/>
                <a:gd name="connsiteY22" fmla="*/ 242665 h 439033"/>
                <a:gd name="connsiteX23" fmla="*/ 151350 w 303956"/>
                <a:gd name="connsiteY23" fmla="*/ 217149 h 439033"/>
                <a:gd name="connsiteX24" fmla="*/ 63051 w 303956"/>
                <a:gd name="connsiteY24" fmla="*/ 242337 h 439033"/>
                <a:gd name="connsiteX25" fmla="*/ 29609 w 303956"/>
                <a:gd name="connsiteY25" fmla="*/ 314939 h 439033"/>
                <a:gd name="connsiteX26" fmla="*/ 62457 w 303956"/>
                <a:gd name="connsiteY26" fmla="*/ 387541 h 439033"/>
                <a:gd name="connsiteX27" fmla="*/ 151350 w 303956"/>
                <a:gd name="connsiteY27" fmla="*/ 413912 h 439033"/>
                <a:gd name="connsiteX28" fmla="*/ 240905 w 303956"/>
                <a:gd name="connsiteY28" fmla="*/ 387804 h 439033"/>
                <a:gd name="connsiteX29" fmla="*/ 274347 w 303956"/>
                <a:gd name="connsiteY29" fmla="*/ 314939 h 439033"/>
                <a:gd name="connsiteX30" fmla="*/ 259212 w 303956"/>
                <a:gd name="connsiteY30" fmla="*/ 110416 h 439033"/>
                <a:gd name="connsiteX31" fmla="*/ 230859 w 303956"/>
                <a:gd name="connsiteY31" fmla="*/ 48928 h 439033"/>
                <a:gd name="connsiteX32" fmla="*/ 151284 w 303956"/>
                <a:gd name="connsiteY32" fmla="*/ 25845 h 439033"/>
                <a:gd name="connsiteX33" fmla="*/ 73230 w 303956"/>
                <a:gd name="connsiteY33" fmla="*/ 49256 h 439033"/>
                <a:gd name="connsiteX34" fmla="*/ 44612 w 303956"/>
                <a:gd name="connsiteY34" fmla="*/ 110416 h 439033"/>
                <a:gd name="connsiteX35" fmla="*/ 77459 w 303956"/>
                <a:gd name="connsiteY35" fmla="*/ 174601 h 439033"/>
                <a:gd name="connsiteX36" fmla="*/ 151284 w 303956"/>
                <a:gd name="connsiteY36" fmla="*/ 194395 h 439033"/>
                <a:gd name="connsiteX37" fmla="*/ 226034 w 303956"/>
                <a:gd name="connsiteY37" fmla="*/ 174601 h 439033"/>
                <a:gd name="connsiteX38" fmla="*/ 259212 w 303956"/>
                <a:gd name="connsiteY38" fmla="*/ 110416 h 43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3956" h="439033">
                  <a:moveTo>
                    <a:pt x="19299" y="381228"/>
                  </a:moveTo>
                  <a:cubicBezTo>
                    <a:pt x="6411" y="362617"/>
                    <a:pt x="0" y="340521"/>
                    <a:pt x="0" y="314939"/>
                  </a:cubicBezTo>
                  <a:cubicBezTo>
                    <a:pt x="0" y="282978"/>
                    <a:pt x="9980" y="257857"/>
                    <a:pt x="29874" y="239640"/>
                  </a:cubicBezTo>
                  <a:cubicBezTo>
                    <a:pt x="49767" y="221424"/>
                    <a:pt x="73362" y="209718"/>
                    <a:pt x="100724" y="204523"/>
                  </a:cubicBezTo>
                  <a:lnTo>
                    <a:pt x="100724" y="202090"/>
                  </a:lnTo>
                  <a:cubicBezTo>
                    <a:pt x="75807" y="198867"/>
                    <a:pt x="55517" y="188279"/>
                    <a:pt x="39853" y="170326"/>
                  </a:cubicBezTo>
                  <a:cubicBezTo>
                    <a:pt x="24189" y="152307"/>
                    <a:pt x="16324" y="131921"/>
                    <a:pt x="16324" y="109167"/>
                  </a:cubicBezTo>
                  <a:cubicBezTo>
                    <a:pt x="16324" y="75562"/>
                    <a:pt x="28882" y="48993"/>
                    <a:pt x="53997" y="29396"/>
                  </a:cubicBezTo>
                  <a:cubicBezTo>
                    <a:pt x="79112" y="9799"/>
                    <a:pt x="111563" y="0"/>
                    <a:pt x="151350" y="0"/>
                  </a:cubicBezTo>
                  <a:cubicBezTo>
                    <a:pt x="191137" y="0"/>
                    <a:pt x="225307" y="9799"/>
                    <a:pt x="250224" y="29396"/>
                  </a:cubicBezTo>
                  <a:cubicBezTo>
                    <a:pt x="275140" y="48993"/>
                    <a:pt x="287632" y="75562"/>
                    <a:pt x="287632" y="109167"/>
                  </a:cubicBezTo>
                  <a:cubicBezTo>
                    <a:pt x="287632" y="132775"/>
                    <a:pt x="279965" y="153030"/>
                    <a:pt x="264698" y="170063"/>
                  </a:cubicBezTo>
                  <a:cubicBezTo>
                    <a:pt x="249431" y="187030"/>
                    <a:pt x="228942" y="197749"/>
                    <a:pt x="203232" y="202155"/>
                  </a:cubicBezTo>
                  <a:lnTo>
                    <a:pt x="203232" y="204589"/>
                  </a:lnTo>
                  <a:cubicBezTo>
                    <a:pt x="219293" y="207416"/>
                    <a:pt x="234956" y="213204"/>
                    <a:pt x="250290" y="221950"/>
                  </a:cubicBezTo>
                  <a:cubicBezTo>
                    <a:pt x="265557" y="230762"/>
                    <a:pt x="278313" y="242928"/>
                    <a:pt x="288557" y="258514"/>
                  </a:cubicBezTo>
                  <a:cubicBezTo>
                    <a:pt x="298801" y="274100"/>
                    <a:pt x="303956" y="292908"/>
                    <a:pt x="303956" y="314873"/>
                  </a:cubicBezTo>
                  <a:cubicBezTo>
                    <a:pt x="303956" y="353279"/>
                    <a:pt x="290209" y="383530"/>
                    <a:pt x="262649" y="405758"/>
                  </a:cubicBezTo>
                  <a:cubicBezTo>
                    <a:pt x="235089" y="427986"/>
                    <a:pt x="198011" y="439034"/>
                    <a:pt x="151416" y="439034"/>
                  </a:cubicBezTo>
                  <a:cubicBezTo>
                    <a:pt x="121675" y="439034"/>
                    <a:pt x="95437" y="434036"/>
                    <a:pt x="72767" y="424040"/>
                  </a:cubicBezTo>
                  <a:cubicBezTo>
                    <a:pt x="50032" y="414044"/>
                    <a:pt x="32253" y="399773"/>
                    <a:pt x="19431" y="381162"/>
                  </a:cubicBezTo>
                  <a:close/>
                  <a:moveTo>
                    <a:pt x="274281" y="314939"/>
                  </a:moveTo>
                  <a:cubicBezTo>
                    <a:pt x="274281" y="283767"/>
                    <a:pt x="262913" y="259632"/>
                    <a:pt x="240244" y="242665"/>
                  </a:cubicBezTo>
                  <a:cubicBezTo>
                    <a:pt x="217508" y="225699"/>
                    <a:pt x="187899" y="217149"/>
                    <a:pt x="151350" y="217149"/>
                  </a:cubicBezTo>
                  <a:cubicBezTo>
                    <a:pt x="114801" y="217149"/>
                    <a:pt x="85324" y="225567"/>
                    <a:pt x="63051" y="242337"/>
                  </a:cubicBezTo>
                  <a:cubicBezTo>
                    <a:pt x="40712" y="259106"/>
                    <a:pt x="29609" y="283307"/>
                    <a:pt x="29609" y="314939"/>
                  </a:cubicBezTo>
                  <a:cubicBezTo>
                    <a:pt x="29609" y="346571"/>
                    <a:pt x="40580" y="369917"/>
                    <a:pt x="62457" y="387541"/>
                  </a:cubicBezTo>
                  <a:cubicBezTo>
                    <a:pt x="84333" y="405100"/>
                    <a:pt x="114008" y="413912"/>
                    <a:pt x="151350" y="413912"/>
                  </a:cubicBezTo>
                  <a:cubicBezTo>
                    <a:pt x="188692" y="413912"/>
                    <a:pt x="218566" y="405232"/>
                    <a:pt x="240905" y="387804"/>
                  </a:cubicBezTo>
                  <a:cubicBezTo>
                    <a:pt x="263244" y="370377"/>
                    <a:pt x="274347" y="346111"/>
                    <a:pt x="274347" y="314939"/>
                  </a:cubicBezTo>
                  <a:close/>
                  <a:moveTo>
                    <a:pt x="259212" y="110416"/>
                  </a:moveTo>
                  <a:cubicBezTo>
                    <a:pt x="259212" y="84834"/>
                    <a:pt x="249761" y="64316"/>
                    <a:pt x="230859" y="48928"/>
                  </a:cubicBezTo>
                  <a:cubicBezTo>
                    <a:pt x="211957" y="33539"/>
                    <a:pt x="185454" y="25845"/>
                    <a:pt x="151284" y="25845"/>
                  </a:cubicBezTo>
                  <a:cubicBezTo>
                    <a:pt x="117115" y="25845"/>
                    <a:pt x="92330" y="33671"/>
                    <a:pt x="73230" y="49256"/>
                  </a:cubicBezTo>
                  <a:cubicBezTo>
                    <a:pt x="54129" y="64842"/>
                    <a:pt x="44612" y="85229"/>
                    <a:pt x="44612" y="110416"/>
                  </a:cubicBezTo>
                  <a:cubicBezTo>
                    <a:pt x="44612" y="140009"/>
                    <a:pt x="55583" y="161382"/>
                    <a:pt x="77459" y="174601"/>
                  </a:cubicBezTo>
                  <a:cubicBezTo>
                    <a:pt x="99336" y="187819"/>
                    <a:pt x="123988" y="194395"/>
                    <a:pt x="151284" y="194395"/>
                  </a:cubicBezTo>
                  <a:cubicBezTo>
                    <a:pt x="178580" y="194395"/>
                    <a:pt x="203959" y="187819"/>
                    <a:pt x="226034" y="174601"/>
                  </a:cubicBezTo>
                  <a:cubicBezTo>
                    <a:pt x="248109" y="161382"/>
                    <a:pt x="259212" y="140009"/>
                    <a:pt x="259212" y="110416"/>
                  </a:cubicBezTo>
                  <a:close/>
                </a:path>
              </a:pathLst>
            </a:custGeom>
            <a:grpFill/>
            <a:ln w="6609" cap="flat">
              <a:noFill/>
              <a:prstDash val="solid"/>
              <a:miter/>
            </a:ln>
          </p:spPr>
          <p:txBody>
            <a:bodyPr rtlCol="0" anchor="ctr"/>
            <a:lstStyle/>
            <a:p>
              <a:endParaRPr lang="en-US" b="0" i="0">
                <a:latin typeface="Unisys" pitchFamily="2" charset="77"/>
              </a:endParaRPr>
            </a:p>
          </p:txBody>
        </p:sp>
      </p:grpSp>
      <p:sp>
        <p:nvSpPr>
          <p:cNvPr id="12" name="Text Placeholder 13">
            <a:extLst>
              <a:ext uri="{FF2B5EF4-FFF2-40B4-BE49-F238E27FC236}">
                <a16:creationId xmlns:a16="http://schemas.microsoft.com/office/drawing/2014/main" id="{7E368A60-08B3-8236-6FDB-3B8437406072}"/>
              </a:ext>
            </a:extLst>
          </p:cNvPr>
          <p:cNvSpPr>
            <a:spLocks noGrp="1"/>
          </p:cNvSpPr>
          <p:nvPr>
            <p:ph type="body" sz="quarter" idx="44" hasCustomPrompt="1"/>
          </p:nvPr>
        </p:nvSpPr>
        <p:spPr>
          <a:xfrm>
            <a:off x="5696262" y="920906"/>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3" name="Text Placeholder 13">
            <a:extLst>
              <a:ext uri="{FF2B5EF4-FFF2-40B4-BE49-F238E27FC236}">
                <a16:creationId xmlns:a16="http://schemas.microsoft.com/office/drawing/2014/main" id="{D1AE4D87-2AF0-170F-1341-D0F1E630378A}"/>
              </a:ext>
            </a:extLst>
          </p:cNvPr>
          <p:cNvSpPr>
            <a:spLocks noGrp="1"/>
          </p:cNvSpPr>
          <p:nvPr>
            <p:ph type="body" sz="quarter" idx="45" hasCustomPrompt="1"/>
          </p:nvPr>
        </p:nvSpPr>
        <p:spPr>
          <a:xfrm>
            <a:off x="5696262" y="2289329"/>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4" name="Text Placeholder 13">
            <a:extLst>
              <a:ext uri="{FF2B5EF4-FFF2-40B4-BE49-F238E27FC236}">
                <a16:creationId xmlns:a16="http://schemas.microsoft.com/office/drawing/2014/main" id="{02304445-967C-F489-3F39-045A22F95BAD}"/>
              </a:ext>
            </a:extLst>
          </p:cNvPr>
          <p:cNvSpPr>
            <a:spLocks noGrp="1"/>
          </p:cNvSpPr>
          <p:nvPr>
            <p:ph type="body" sz="quarter" idx="46" hasCustomPrompt="1"/>
          </p:nvPr>
        </p:nvSpPr>
        <p:spPr>
          <a:xfrm>
            <a:off x="5696262" y="3657752"/>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5" name="Text Placeholder 13">
            <a:extLst>
              <a:ext uri="{FF2B5EF4-FFF2-40B4-BE49-F238E27FC236}">
                <a16:creationId xmlns:a16="http://schemas.microsoft.com/office/drawing/2014/main" id="{325C69C1-73DF-619D-B019-1C1ACBB634AA}"/>
              </a:ext>
            </a:extLst>
          </p:cNvPr>
          <p:cNvSpPr>
            <a:spLocks noGrp="1"/>
          </p:cNvSpPr>
          <p:nvPr>
            <p:ph type="body" sz="quarter" idx="47" hasCustomPrompt="1"/>
          </p:nvPr>
        </p:nvSpPr>
        <p:spPr>
          <a:xfrm>
            <a:off x="5696262" y="5015667"/>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6" name="Text Placeholder 13">
            <a:extLst>
              <a:ext uri="{FF2B5EF4-FFF2-40B4-BE49-F238E27FC236}">
                <a16:creationId xmlns:a16="http://schemas.microsoft.com/office/drawing/2014/main" id="{7B9EC165-79CB-7729-3F77-61FACBBC6E2A}"/>
              </a:ext>
            </a:extLst>
          </p:cNvPr>
          <p:cNvSpPr>
            <a:spLocks noGrp="1"/>
          </p:cNvSpPr>
          <p:nvPr>
            <p:ph type="body" sz="quarter" idx="48" hasCustomPrompt="1"/>
          </p:nvPr>
        </p:nvSpPr>
        <p:spPr>
          <a:xfrm>
            <a:off x="9603155" y="920906"/>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7" name="Text Placeholder 13">
            <a:extLst>
              <a:ext uri="{FF2B5EF4-FFF2-40B4-BE49-F238E27FC236}">
                <a16:creationId xmlns:a16="http://schemas.microsoft.com/office/drawing/2014/main" id="{85535A72-916E-5F74-389C-D9EC04271D3C}"/>
              </a:ext>
            </a:extLst>
          </p:cNvPr>
          <p:cNvSpPr>
            <a:spLocks noGrp="1"/>
          </p:cNvSpPr>
          <p:nvPr>
            <p:ph type="body" sz="quarter" idx="49" hasCustomPrompt="1"/>
          </p:nvPr>
        </p:nvSpPr>
        <p:spPr>
          <a:xfrm>
            <a:off x="9603155" y="2289329"/>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8" name="Text Placeholder 13">
            <a:extLst>
              <a:ext uri="{FF2B5EF4-FFF2-40B4-BE49-F238E27FC236}">
                <a16:creationId xmlns:a16="http://schemas.microsoft.com/office/drawing/2014/main" id="{EC4361E3-56A7-F91D-B511-E6A089D56BF9}"/>
              </a:ext>
            </a:extLst>
          </p:cNvPr>
          <p:cNvSpPr>
            <a:spLocks noGrp="1"/>
          </p:cNvSpPr>
          <p:nvPr>
            <p:ph type="body" sz="quarter" idx="50" hasCustomPrompt="1"/>
          </p:nvPr>
        </p:nvSpPr>
        <p:spPr>
          <a:xfrm>
            <a:off x="9603155" y="3657752"/>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9" name="Text Placeholder 13">
            <a:extLst>
              <a:ext uri="{FF2B5EF4-FFF2-40B4-BE49-F238E27FC236}">
                <a16:creationId xmlns:a16="http://schemas.microsoft.com/office/drawing/2014/main" id="{28D3FC56-2F22-60BC-FC51-E99430B8147F}"/>
              </a:ext>
            </a:extLst>
          </p:cNvPr>
          <p:cNvSpPr>
            <a:spLocks noGrp="1"/>
          </p:cNvSpPr>
          <p:nvPr>
            <p:ph type="body" sz="quarter" idx="51" hasCustomPrompt="1"/>
          </p:nvPr>
        </p:nvSpPr>
        <p:spPr>
          <a:xfrm>
            <a:off x="9603155" y="5015667"/>
            <a:ext cx="2109420" cy="92142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3" name="Title Placeholder ">
            <a:extLst>
              <a:ext uri="{FF2B5EF4-FFF2-40B4-BE49-F238E27FC236}">
                <a16:creationId xmlns:a16="http://schemas.microsoft.com/office/drawing/2014/main" id="{724EE3DE-20B3-C967-F1E2-5160B02512A1}"/>
              </a:ext>
            </a:extLst>
          </p:cNvPr>
          <p:cNvSpPr>
            <a:spLocks noGrp="1"/>
          </p:cNvSpPr>
          <p:nvPr>
            <p:ph type="title"/>
          </p:nvPr>
        </p:nvSpPr>
        <p:spPr>
          <a:xfrm>
            <a:off x="460462" y="648088"/>
            <a:ext cx="3413790" cy="2780900"/>
          </a:xfrm>
          <a:prstGeom prst="rect">
            <a:avLst/>
          </a:prstGeom>
        </p:spPr>
        <p:txBody>
          <a:bodyPr vert="horz" lIns="0" tIns="0" rIns="0" bIns="0" rtlCol="0" anchor="t">
            <a:noAutofit/>
          </a:bodyPr>
          <a:lstStyle/>
          <a:p>
            <a:r>
              <a:rPr lang="en-US" noProof="0"/>
              <a:t>Click to edit Master title style</a:t>
            </a:r>
          </a:p>
        </p:txBody>
      </p:sp>
    </p:spTree>
    <p:extLst>
      <p:ext uri="{BB962C8B-B14F-4D97-AF65-F5344CB8AC3E}">
        <p14:creationId xmlns:p14="http://schemas.microsoft.com/office/powerpoint/2010/main" val="3398006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01-10 Dark">
    <p:bg>
      <p:bgRef idx="1001">
        <a:schemeClr val="bg2"/>
      </p:bgRef>
    </p:bg>
    <p:spTree>
      <p:nvGrpSpPr>
        <p:cNvPr id="1" name=""/>
        <p:cNvGrpSpPr/>
        <p:nvPr/>
      </p:nvGrpSpPr>
      <p:grpSpPr>
        <a:xfrm>
          <a:off x="0" y="0"/>
          <a:ext cx="0" cy="0"/>
          <a:chOff x="0" y="0"/>
          <a:chExt cx="0" cy="0"/>
        </a:xfrm>
      </p:grpSpPr>
      <p:sp>
        <p:nvSpPr>
          <p:cNvPr id="19" name="Title Placeholder ">
            <a:extLst>
              <a:ext uri="{FF2B5EF4-FFF2-40B4-BE49-F238E27FC236}">
                <a16:creationId xmlns:a16="http://schemas.microsoft.com/office/drawing/2014/main" id="{96A6DDAA-9D51-FCC4-D008-190AAB6B5EF7}"/>
              </a:ext>
            </a:extLst>
          </p:cNvPr>
          <p:cNvSpPr>
            <a:spLocks noGrp="1"/>
          </p:cNvSpPr>
          <p:nvPr>
            <p:ph type="title"/>
          </p:nvPr>
        </p:nvSpPr>
        <p:spPr>
          <a:xfrm>
            <a:off x="460462" y="648088"/>
            <a:ext cx="3419366" cy="3328248"/>
          </a:xfrm>
          <a:prstGeom prst="rect">
            <a:avLst/>
          </a:prstGeom>
        </p:spPr>
        <p:txBody>
          <a:bodyPr vert="horz" lIns="0" tIns="0" rIns="0" bIns="0" rtlCol="0" anchor="t">
            <a:noAutofit/>
          </a:bodyPr>
          <a:lstStyle/>
          <a:p>
            <a:r>
              <a:rPr lang="en-US" noProof="0"/>
              <a:t>Click to edit Master title style</a:t>
            </a:r>
          </a:p>
        </p:txBody>
      </p:sp>
      <p:sp>
        <p:nvSpPr>
          <p:cNvPr id="7" name="Citation Placeholder">
            <a:extLst>
              <a:ext uri="{FF2B5EF4-FFF2-40B4-BE49-F238E27FC236}">
                <a16:creationId xmlns:a16="http://schemas.microsoft.com/office/drawing/2014/main" id="{B25F4970-3970-10D3-2696-A8D8250832B0}"/>
              </a:ext>
            </a:extLst>
          </p:cNvPr>
          <p:cNvSpPr>
            <a:spLocks noGrp="1"/>
          </p:cNvSpPr>
          <p:nvPr>
            <p:ph type="body" sz="quarter" idx="43" hasCustomPrompt="1"/>
          </p:nvPr>
        </p:nvSpPr>
        <p:spPr>
          <a:xfrm>
            <a:off x="1170878" y="6384093"/>
            <a:ext cx="4925122" cy="207732"/>
          </a:xfrm>
        </p:spPr>
        <p:txBody>
          <a:bodyPr anchor="b"/>
          <a:lstStyle>
            <a:lvl1pPr marL="0" indent="0">
              <a:spcBef>
                <a:spcPts val="0"/>
              </a:spcBef>
              <a:buNone/>
              <a:defRPr sz="700" cap="none" spc="0" baseline="0">
                <a:solidFill>
                  <a:schemeClr val="tx1">
                    <a:alpha val="75000"/>
                  </a:schemeClr>
                </a:solidFill>
              </a:defRPr>
            </a:lvl1pPr>
            <a:lvl2pPr marL="0" indent="0">
              <a:spcBef>
                <a:spcPts val="0"/>
              </a:spcBef>
              <a:buNone/>
              <a:defRPr sz="1200"/>
            </a:lvl2pPr>
            <a:lvl3pPr marL="0" indent="0">
              <a:spcBef>
                <a:spcPts val="0"/>
              </a:spcBef>
              <a:buNone/>
              <a:defRPr sz="1200"/>
            </a:lvl3pPr>
            <a:lvl4pPr marL="0" indent="0">
              <a:spcBef>
                <a:spcPts val="0"/>
              </a:spcBef>
              <a:buNone/>
              <a:defRPr sz="1200"/>
            </a:lvl4pPr>
            <a:lvl5pPr marL="0" indent="0">
              <a:spcBef>
                <a:spcPts val="0"/>
              </a:spcBef>
              <a:buNone/>
              <a:defRPr sz="1200"/>
            </a:lvl5pPr>
          </a:lstStyle>
          <a:p>
            <a:pPr lvl="0"/>
            <a:r>
              <a:rPr lang="en-GB"/>
              <a:t>Place citation/source here</a:t>
            </a:r>
            <a:endParaRPr lang="en-US"/>
          </a:p>
        </p:txBody>
      </p:sp>
      <p:sp>
        <p:nvSpPr>
          <p:cNvPr id="5" name="Footer Placeholder 4">
            <a:extLst>
              <a:ext uri="{FF2B5EF4-FFF2-40B4-BE49-F238E27FC236}">
                <a16:creationId xmlns:a16="http://schemas.microsoft.com/office/drawing/2014/main" id="{B57C8599-891A-4F19-7AE9-6CDE7203E3DF}"/>
              </a:ext>
            </a:extLst>
          </p:cNvPr>
          <p:cNvSpPr>
            <a:spLocks noGrp="1"/>
          </p:cNvSpPr>
          <p:nvPr>
            <p:ph type="ftr" sz="quarter" idx="11"/>
          </p:nvPr>
        </p:nvSpPr>
        <p:spPr/>
        <p:txBody>
          <a:bodyPr/>
          <a:lstStyle/>
          <a:p>
            <a:r>
              <a:rPr lang="en-US"/>
              <a:t>© 2025 Unisys Corporation. All rights reserved. Confidential and Proprietary Information.</a:t>
            </a:r>
            <a:endParaRPr lang="en-US" noProof="0"/>
          </a:p>
        </p:txBody>
      </p:sp>
      <p:sp>
        <p:nvSpPr>
          <p:cNvPr id="6" name="Slide Number Placeholder 5">
            <a:extLst>
              <a:ext uri="{FF2B5EF4-FFF2-40B4-BE49-F238E27FC236}">
                <a16:creationId xmlns:a16="http://schemas.microsoft.com/office/drawing/2014/main" id="{A3C2068F-D321-2AF7-6C96-931C1534F0DF}"/>
              </a:ext>
            </a:extLst>
          </p:cNvPr>
          <p:cNvSpPr>
            <a:spLocks noGrp="1"/>
          </p:cNvSpPr>
          <p:nvPr>
            <p:ph type="sldNum" sz="quarter" idx="12"/>
          </p:nvPr>
        </p:nvSpPr>
        <p:spPr/>
        <p:txBody>
          <a:bodyPr/>
          <a:lstStyle/>
          <a:p>
            <a:fld id="{A5059E0A-75CF-504A-968B-B53C005ED4A5}" type="slidenum">
              <a:rPr lang="en-US" noProof="0" smtClean="0"/>
              <a:t>‹#›</a:t>
            </a:fld>
            <a:endParaRPr lang="en-US" noProof="0"/>
          </a:p>
        </p:txBody>
      </p:sp>
      <p:cxnSp>
        <p:nvCxnSpPr>
          <p:cNvPr id="29" name="Straight Connector 28">
            <a:extLst>
              <a:ext uri="{FF2B5EF4-FFF2-40B4-BE49-F238E27FC236}">
                <a16:creationId xmlns:a16="http://schemas.microsoft.com/office/drawing/2014/main" id="{4E09DA6A-CF58-7D24-D1E4-51CD701BBB12}"/>
              </a:ext>
            </a:extLst>
          </p:cNvPr>
          <p:cNvCxnSpPr>
            <a:cxnSpLocks/>
          </p:cNvCxnSpPr>
          <p:nvPr userDrawn="1"/>
        </p:nvCxnSpPr>
        <p:spPr>
          <a:xfrm>
            <a:off x="4386316" y="692150"/>
            <a:ext cx="3419365" cy="0"/>
          </a:xfrm>
          <a:prstGeom prst="line">
            <a:avLst/>
          </a:prstGeom>
          <a:solidFill>
            <a:srgbClr val="003034"/>
          </a:solidFill>
          <a:ln w="6350" cap="flat" cmpd="sng" algn="ctr">
            <a:solidFill>
              <a:srgbClr val="007173"/>
            </a:solidFill>
            <a:prstDash val="solid"/>
            <a:miter lim="800000"/>
          </a:ln>
          <a:effectLst/>
        </p:spPr>
      </p:cxnSp>
      <p:cxnSp>
        <p:nvCxnSpPr>
          <p:cNvPr id="30" name="Straight Connector 29">
            <a:extLst>
              <a:ext uri="{FF2B5EF4-FFF2-40B4-BE49-F238E27FC236}">
                <a16:creationId xmlns:a16="http://schemas.microsoft.com/office/drawing/2014/main" id="{C9370E9E-2DEB-6B68-CD92-92476EB6C4E8}"/>
              </a:ext>
            </a:extLst>
          </p:cNvPr>
          <p:cNvCxnSpPr>
            <a:cxnSpLocks/>
          </p:cNvCxnSpPr>
          <p:nvPr userDrawn="1"/>
        </p:nvCxnSpPr>
        <p:spPr>
          <a:xfrm>
            <a:off x="4386316" y="1786890"/>
            <a:ext cx="3419365" cy="0"/>
          </a:xfrm>
          <a:prstGeom prst="line">
            <a:avLst/>
          </a:prstGeom>
          <a:solidFill>
            <a:srgbClr val="003034"/>
          </a:solidFill>
          <a:ln w="6350" cap="flat" cmpd="sng" algn="ctr">
            <a:solidFill>
              <a:srgbClr val="007173"/>
            </a:solidFill>
            <a:prstDash val="solid"/>
            <a:miter lim="800000"/>
          </a:ln>
          <a:effectLst/>
        </p:spPr>
      </p:cxnSp>
      <p:cxnSp>
        <p:nvCxnSpPr>
          <p:cNvPr id="31" name="Straight Connector 30">
            <a:extLst>
              <a:ext uri="{FF2B5EF4-FFF2-40B4-BE49-F238E27FC236}">
                <a16:creationId xmlns:a16="http://schemas.microsoft.com/office/drawing/2014/main" id="{B44611ED-C6F1-8A4F-C0B8-28264BD061FC}"/>
              </a:ext>
            </a:extLst>
          </p:cNvPr>
          <p:cNvCxnSpPr>
            <a:cxnSpLocks/>
          </p:cNvCxnSpPr>
          <p:nvPr userDrawn="1"/>
        </p:nvCxnSpPr>
        <p:spPr>
          <a:xfrm>
            <a:off x="4386316" y="2881630"/>
            <a:ext cx="3419365" cy="0"/>
          </a:xfrm>
          <a:prstGeom prst="line">
            <a:avLst/>
          </a:prstGeom>
          <a:solidFill>
            <a:srgbClr val="003034"/>
          </a:solidFill>
          <a:ln w="6350" cap="flat" cmpd="sng" algn="ctr">
            <a:solidFill>
              <a:srgbClr val="007173"/>
            </a:solidFill>
            <a:prstDash val="solid"/>
            <a:miter lim="800000"/>
          </a:ln>
          <a:effectLst/>
        </p:spPr>
      </p:cxnSp>
      <p:cxnSp>
        <p:nvCxnSpPr>
          <p:cNvPr id="32" name="Straight Connector 31">
            <a:extLst>
              <a:ext uri="{FF2B5EF4-FFF2-40B4-BE49-F238E27FC236}">
                <a16:creationId xmlns:a16="http://schemas.microsoft.com/office/drawing/2014/main" id="{CD9EB189-46BD-7158-0BFF-1155A940AE17}"/>
              </a:ext>
            </a:extLst>
          </p:cNvPr>
          <p:cNvCxnSpPr>
            <a:cxnSpLocks/>
          </p:cNvCxnSpPr>
          <p:nvPr userDrawn="1"/>
        </p:nvCxnSpPr>
        <p:spPr>
          <a:xfrm>
            <a:off x="4386316" y="5071110"/>
            <a:ext cx="3419365" cy="0"/>
          </a:xfrm>
          <a:prstGeom prst="line">
            <a:avLst/>
          </a:prstGeom>
          <a:solidFill>
            <a:srgbClr val="003034"/>
          </a:solidFill>
          <a:ln w="6350" cap="flat" cmpd="sng" algn="ctr">
            <a:solidFill>
              <a:srgbClr val="007173"/>
            </a:solidFill>
            <a:prstDash val="solid"/>
            <a:miter lim="800000"/>
          </a:ln>
          <a:effectLst/>
        </p:spPr>
      </p:cxnSp>
      <p:cxnSp>
        <p:nvCxnSpPr>
          <p:cNvPr id="39" name="Straight Connector 38">
            <a:extLst>
              <a:ext uri="{FF2B5EF4-FFF2-40B4-BE49-F238E27FC236}">
                <a16:creationId xmlns:a16="http://schemas.microsoft.com/office/drawing/2014/main" id="{C471AC71-718B-45D0-738E-AC20766164CD}"/>
              </a:ext>
            </a:extLst>
          </p:cNvPr>
          <p:cNvCxnSpPr>
            <a:cxnSpLocks/>
          </p:cNvCxnSpPr>
          <p:nvPr userDrawn="1"/>
        </p:nvCxnSpPr>
        <p:spPr>
          <a:xfrm>
            <a:off x="4386316" y="6165850"/>
            <a:ext cx="3419365" cy="0"/>
          </a:xfrm>
          <a:prstGeom prst="line">
            <a:avLst/>
          </a:prstGeom>
          <a:solidFill>
            <a:srgbClr val="003034"/>
          </a:solidFill>
          <a:ln w="6350" cap="flat" cmpd="sng" algn="ctr">
            <a:solidFill>
              <a:srgbClr val="007173"/>
            </a:solidFill>
            <a:prstDash val="solid"/>
            <a:miter lim="800000"/>
          </a:ln>
          <a:effectLst/>
        </p:spPr>
      </p:cxnSp>
      <p:cxnSp>
        <p:nvCxnSpPr>
          <p:cNvPr id="41" name="Straight Connector 40">
            <a:extLst>
              <a:ext uri="{FF2B5EF4-FFF2-40B4-BE49-F238E27FC236}">
                <a16:creationId xmlns:a16="http://schemas.microsoft.com/office/drawing/2014/main" id="{E3009DDA-404D-DD0D-A89F-AC4C660CAC40}"/>
              </a:ext>
            </a:extLst>
          </p:cNvPr>
          <p:cNvCxnSpPr>
            <a:cxnSpLocks/>
          </p:cNvCxnSpPr>
          <p:nvPr userDrawn="1"/>
        </p:nvCxnSpPr>
        <p:spPr>
          <a:xfrm>
            <a:off x="8293210" y="692150"/>
            <a:ext cx="3419365" cy="0"/>
          </a:xfrm>
          <a:prstGeom prst="line">
            <a:avLst/>
          </a:prstGeom>
          <a:solidFill>
            <a:srgbClr val="003034"/>
          </a:solidFill>
          <a:ln w="6350" cap="flat" cmpd="sng" algn="ctr">
            <a:solidFill>
              <a:srgbClr val="007173"/>
            </a:solidFill>
            <a:prstDash val="solid"/>
            <a:miter lim="800000"/>
          </a:ln>
          <a:effectLst/>
        </p:spPr>
      </p:cxnSp>
      <p:cxnSp>
        <p:nvCxnSpPr>
          <p:cNvPr id="42" name="Straight Connector 41">
            <a:extLst>
              <a:ext uri="{FF2B5EF4-FFF2-40B4-BE49-F238E27FC236}">
                <a16:creationId xmlns:a16="http://schemas.microsoft.com/office/drawing/2014/main" id="{D42EDA03-2F9E-0AED-8A90-2E5BC19AAA63}"/>
              </a:ext>
            </a:extLst>
          </p:cNvPr>
          <p:cNvCxnSpPr>
            <a:cxnSpLocks/>
          </p:cNvCxnSpPr>
          <p:nvPr userDrawn="1"/>
        </p:nvCxnSpPr>
        <p:spPr>
          <a:xfrm>
            <a:off x="8293210" y="1786890"/>
            <a:ext cx="3419365" cy="0"/>
          </a:xfrm>
          <a:prstGeom prst="line">
            <a:avLst/>
          </a:prstGeom>
          <a:solidFill>
            <a:srgbClr val="003034"/>
          </a:solidFill>
          <a:ln w="6350" cap="flat" cmpd="sng" algn="ctr">
            <a:solidFill>
              <a:srgbClr val="007173"/>
            </a:solidFill>
            <a:prstDash val="solid"/>
            <a:miter lim="800000"/>
          </a:ln>
          <a:effectLst/>
        </p:spPr>
      </p:cxnSp>
      <p:cxnSp>
        <p:nvCxnSpPr>
          <p:cNvPr id="43" name="Straight Connector 42">
            <a:extLst>
              <a:ext uri="{FF2B5EF4-FFF2-40B4-BE49-F238E27FC236}">
                <a16:creationId xmlns:a16="http://schemas.microsoft.com/office/drawing/2014/main" id="{0B6FE4E6-C32E-1D0C-6817-FBDA7DD01DE0}"/>
              </a:ext>
            </a:extLst>
          </p:cNvPr>
          <p:cNvCxnSpPr>
            <a:cxnSpLocks/>
          </p:cNvCxnSpPr>
          <p:nvPr userDrawn="1"/>
        </p:nvCxnSpPr>
        <p:spPr>
          <a:xfrm>
            <a:off x="8293210" y="2881630"/>
            <a:ext cx="3419365" cy="0"/>
          </a:xfrm>
          <a:prstGeom prst="line">
            <a:avLst/>
          </a:prstGeom>
          <a:solidFill>
            <a:srgbClr val="003034"/>
          </a:solidFill>
          <a:ln w="6350" cap="flat" cmpd="sng" algn="ctr">
            <a:solidFill>
              <a:srgbClr val="007173"/>
            </a:solidFill>
            <a:prstDash val="solid"/>
            <a:miter lim="800000"/>
          </a:ln>
          <a:effectLst/>
        </p:spPr>
      </p:cxnSp>
      <p:cxnSp>
        <p:nvCxnSpPr>
          <p:cNvPr id="45" name="Straight Connector 44">
            <a:extLst>
              <a:ext uri="{FF2B5EF4-FFF2-40B4-BE49-F238E27FC236}">
                <a16:creationId xmlns:a16="http://schemas.microsoft.com/office/drawing/2014/main" id="{10C31E5D-3A6C-DBFE-ECA2-5CBA726F0334}"/>
              </a:ext>
            </a:extLst>
          </p:cNvPr>
          <p:cNvCxnSpPr>
            <a:cxnSpLocks/>
          </p:cNvCxnSpPr>
          <p:nvPr userDrawn="1"/>
        </p:nvCxnSpPr>
        <p:spPr>
          <a:xfrm>
            <a:off x="8293210" y="6165850"/>
            <a:ext cx="3419365" cy="0"/>
          </a:xfrm>
          <a:prstGeom prst="line">
            <a:avLst/>
          </a:prstGeom>
          <a:solidFill>
            <a:srgbClr val="003034"/>
          </a:solidFill>
          <a:ln w="6350" cap="flat" cmpd="sng" algn="ctr">
            <a:solidFill>
              <a:srgbClr val="007173"/>
            </a:solidFill>
            <a:prstDash val="solid"/>
            <a:miter lim="800000"/>
          </a:ln>
          <a:effectLst/>
        </p:spPr>
      </p:cxnSp>
      <p:grpSp>
        <p:nvGrpSpPr>
          <p:cNvPr id="69" name="Group 68">
            <a:extLst>
              <a:ext uri="{FF2B5EF4-FFF2-40B4-BE49-F238E27FC236}">
                <a16:creationId xmlns:a16="http://schemas.microsoft.com/office/drawing/2014/main" id="{111740AE-F93B-FA96-3846-273522B6458D}"/>
              </a:ext>
            </a:extLst>
          </p:cNvPr>
          <p:cNvGrpSpPr/>
          <p:nvPr userDrawn="1"/>
        </p:nvGrpSpPr>
        <p:grpSpPr>
          <a:xfrm>
            <a:off x="4386316" y="1020294"/>
            <a:ext cx="495490" cy="438441"/>
            <a:chOff x="1979326" y="-1474133"/>
            <a:chExt cx="495490" cy="438441"/>
          </a:xfrm>
          <a:solidFill>
            <a:schemeClr val="accent1"/>
          </a:solidFill>
        </p:grpSpPr>
        <p:sp>
          <p:nvSpPr>
            <p:cNvPr id="49" name="Freeform 48">
              <a:extLst>
                <a:ext uri="{FF2B5EF4-FFF2-40B4-BE49-F238E27FC236}">
                  <a16:creationId xmlns:a16="http://schemas.microsoft.com/office/drawing/2014/main" id="{4B2DD675-6A68-C6B6-7309-341BA636A41E}"/>
                </a:ext>
              </a:extLst>
            </p:cNvPr>
            <p:cNvSpPr/>
            <p:nvPr/>
          </p:nvSpPr>
          <p:spPr>
            <a:xfrm>
              <a:off x="197932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83 h 438441"/>
                <a:gd name="connsiteX9" fmla="*/ 238724 w 298404"/>
                <a:gd name="connsiteY9" fmla="*/ 74378 h 438441"/>
                <a:gd name="connsiteX10" fmla="*/ 148905 w 298404"/>
                <a:gd name="connsiteY10" fmla="*/ 25779 h 438441"/>
                <a:gd name="connsiteX11" fmla="*/ 59086 w 298404"/>
                <a:gd name="connsiteY11" fmla="*/ 74378 h 438441"/>
                <a:gd name="connsiteX12" fmla="*/ 28948 w 298404"/>
                <a:gd name="connsiteY12" fmla="*/ 219517 h 438441"/>
                <a:gd name="connsiteX13" fmla="*/ 148905 w 298404"/>
                <a:gd name="connsiteY13" fmla="*/ 412663 h 438441"/>
                <a:gd name="connsiteX14" fmla="*/ 268862 w 298404"/>
                <a:gd name="connsiteY14" fmla="*/ 219517 h 438441"/>
                <a:gd name="connsiteX15" fmla="*/ 238724 w 298404"/>
                <a:gd name="connsiteY15" fmla="*/ 74378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350"/>
                    <a:pt x="13152" y="88977"/>
                    <a:pt x="39457" y="53400"/>
                  </a:cubicBezTo>
                  <a:cubicBezTo>
                    <a:pt x="65827" y="17822"/>
                    <a:pt x="102310" y="0"/>
                    <a:pt x="148905" y="0"/>
                  </a:cubicBezTo>
                  <a:cubicBezTo>
                    <a:pt x="195500" y="0"/>
                    <a:pt x="232577" y="17690"/>
                    <a:pt x="258948" y="53071"/>
                  </a:cubicBezTo>
                  <a:cubicBezTo>
                    <a:pt x="285318"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50056"/>
                    <a:pt x="0" y="294750"/>
                    <a:pt x="0" y="219583"/>
                  </a:cubicBezTo>
                  <a:close/>
                  <a:moveTo>
                    <a:pt x="238724" y="74378"/>
                  </a:moveTo>
                  <a:cubicBezTo>
                    <a:pt x="218632" y="41957"/>
                    <a:pt x="188692" y="25779"/>
                    <a:pt x="148905" y="25779"/>
                  </a:cubicBezTo>
                  <a:cubicBezTo>
                    <a:pt x="109118" y="25779"/>
                    <a:pt x="79178" y="41957"/>
                    <a:pt x="59086" y="74378"/>
                  </a:cubicBezTo>
                  <a:cubicBezTo>
                    <a:pt x="38994" y="106733"/>
                    <a:pt x="28948" y="155135"/>
                    <a:pt x="28948" y="219517"/>
                  </a:cubicBezTo>
                  <a:cubicBezTo>
                    <a:pt x="28948" y="348281"/>
                    <a:pt x="68934" y="412663"/>
                    <a:pt x="148905" y="412663"/>
                  </a:cubicBezTo>
                  <a:cubicBezTo>
                    <a:pt x="228876" y="412663"/>
                    <a:pt x="268862" y="348281"/>
                    <a:pt x="268862" y="219517"/>
                  </a:cubicBezTo>
                  <a:cubicBezTo>
                    <a:pt x="268862" y="155135"/>
                    <a:pt x="258816" y="106733"/>
                    <a:pt x="238724" y="74378"/>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0" name="Freeform 49">
              <a:extLst>
                <a:ext uri="{FF2B5EF4-FFF2-40B4-BE49-F238E27FC236}">
                  <a16:creationId xmlns:a16="http://schemas.microsoft.com/office/drawing/2014/main" id="{3E8691E6-A83C-1C6C-1209-461A6D0D3AC9}"/>
                </a:ext>
              </a:extLst>
            </p:cNvPr>
            <p:cNvSpPr/>
            <p:nvPr/>
          </p:nvSpPr>
          <p:spPr>
            <a:xfrm>
              <a:off x="2327101" y="-1464531"/>
              <a:ext cx="147715" cy="419896"/>
            </a:xfrm>
            <a:custGeom>
              <a:avLst/>
              <a:gdLst>
                <a:gd name="connsiteX0" fmla="*/ 71181 w 147715"/>
                <a:gd name="connsiteY0" fmla="*/ 90293 h 419896"/>
                <a:gd name="connsiteX1" fmla="*/ 3635 w 147715"/>
                <a:gd name="connsiteY1" fmla="*/ 108575 h 419896"/>
                <a:gd name="connsiteX2" fmla="*/ 0 w 147715"/>
                <a:gd name="connsiteY2" fmla="*/ 108575 h 419896"/>
                <a:gd name="connsiteX3" fmla="*/ 0 w 147715"/>
                <a:gd name="connsiteY3" fmla="*/ 80362 h 419896"/>
                <a:gd name="connsiteX4" fmla="*/ 62391 w 147715"/>
                <a:gd name="connsiteY4" fmla="*/ 68394 h 419896"/>
                <a:gd name="connsiteX5" fmla="*/ 106408 w 147715"/>
                <a:gd name="connsiteY5" fmla="*/ 37814 h 419896"/>
                <a:gd name="connsiteX6" fmla="*/ 127822 w 147715"/>
                <a:gd name="connsiteY6" fmla="*/ 0 h 419896"/>
                <a:gd name="connsiteX7" fmla="*/ 147715 w 147715"/>
                <a:gd name="connsiteY7" fmla="*/ 0 h 419896"/>
                <a:gd name="connsiteX8" fmla="*/ 147715 w 147715"/>
                <a:gd name="connsiteY8" fmla="*/ 419897 h 419896"/>
                <a:gd name="connsiteX9" fmla="*/ 119362 w 147715"/>
                <a:gd name="connsiteY9" fmla="*/ 419897 h 419896"/>
                <a:gd name="connsiteX10" fmla="*/ 119362 w 147715"/>
                <a:gd name="connsiteY10" fmla="*/ 43798 h 419896"/>
                <a:gd name="connsiteX11" fmla="*/ 116983 w 147715"/>
                <a:gd name="connsiteY11" fmla="*/ 43206 h 419896"/>
                <a:gd name="connsiteX12" fmla="*/ 71181 w 147715"/>
                <a:gd name="connsiteY12" fmla="*/ 90293 h 4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715" h="419896">
                  <a:moveTo>
                    <a:pt x="71181" y="90293"/>
                  </a:moveTo>
                  <a:cubicBezTo>
                    <a:pt x="51089" y="102524"/>
                    <a:pt x="28552" y="108575"/>
                    <a:pt x="3635" y="108575"/>
                  </a:cubicBezTo>
                  <a:lnTo>
                    <a:pt x="0" y="108575"/>
                  </a:lnTo>
                  <a:lnTo>
                    <a:pt x="0" y="80362"/>
                  </a:lnTo>
                  <a:cubicBezTo>
                    <a:pt x="23330" y="80362"/>
                    <a:pt x="44083" y="76351"/>
                    <a:pt x="62391" y="68394"/>
                  </a:cubicBezTo>
                  <a:cubicBezTo>
                    <a:pt x="80698" y="60370"/>
                    <a:pt x="95371" y="50177"/>
                    <a:pt x="106408" y="37814"/>
                  </a:cubicBezTo>
                  <a:cubicBezTo>
                    <a:pt x="117445" y="25450"/>
                    <a:pt x="124583" y="12824"/>
                    <a:pt x="127822" y="0"/>
                  </a:cubicBezTo>
                  <a:lnTo>
                    <a:pt x="147715" y="0"/>
                  </a:lnTo>
                  <a:lnTo>
                    <a:pt x="147715" y="419897"/>
                  </a:lnTo>
                  <a:lnTo>
                    <a:pt x="119362" y="419897"/>
                  </a:lnTo>
                  <a:lnTo>
                    <a:pt x="119362" y="43798"/>
                  </a:lnTo>
                  <a:lnTo>
                    <a:pt x="116983" y="43206"/>
                  </a:lnTo>
                  <a:cubicBezTo>
                    <a:pt x="106540" y="62409"/>
                    <a:pt x="91273" y="78126"/>
                    <a:pt x="71181" y="90293"/>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0" name="Group 69">
            <a:extLst>
              <a:ext uri="{FF2B5EF4-FFF2-40B4-BE49-F238E27FC236}">
                <a16:creationId xmlns:a16="http://schemas.microsoft.com/office/drawing/2014/main" id="{124621DB-ADF6-5BEA-6DBF-835E1B1A3803}"/>
              </a:ext>
            </a:extLst>
          </p:cNvPr>
          <p:cNvGrpSpPr/>
          <p:nvPr userDrawn="1"/>
        </p:nvGrpSpPr>
        <p:grpSpPr>
          <a:xfrm>
            <a:off x="4386316" y="2116845"/>
            <a:ext cx="619148" cy="439033"/>
            <a:chOff x="2681023" y="-1474725"/>
            <a:chExt cx="619148" cy="439033"/>
          </a:xfrm>
          <a:solidFill>
            <a:schemeClr val="accent1"/>
          </a:solidFill>
        </p:grpSpPr>
        <p:sp>
          <p:nvSpPr>
            <p:cNvPr id="51" name="Freeform 50">
              <a:extLst>
                <a:ext uri="{FF2B5EF4-FFF2-40B4-BE49-F238E27FC236}">
                  <a16:creationId xmlns:a16="http://schemas.microsoft.com/office/drawing/2014/main" id="{126EF736-E8E9-4F7E-83DB-21E60F0FEE5E}"/>
                </a:ext>
              </a:extLst>
            </p:cNvPr>
            <p:cNvSpPr/>
            <p:nvPr/>
          </p:nvSpPr>
          <p:spPr>
            <a:xfrm>
              <a:off x="2681023"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827"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2" name="Freeform 51">
              <a:extLst>
                <a:ext uri="{FF2B5EF4-FFF2-40B4-BE49-F238E27FC236}">
                  <a16:creationId xmlns:a16="http://schemas.microsoft.com/office/drawing/2014/main" id="{E999D60A-B6BA-8C6C-6A10-D96349D8E560}"/>
                </a:ext>
              </a:extLst>
            </p:cNvPr>
            <p:cNvSpPr/>
            <p:nvPr/>
          </p:nvSpPr>
          <p:spPr>
            <a:xfrm>
              <a:off x="3025229" y="-1474725"/>
              <a:ext cx="274942" cy="430024"/>
            </a:xfrm>
            <a:custGeom>
              <a:avLst/>
              <a:gdLst>
                <a:gd name="connsiteX0" fmla="*/ 42233 w 274942"/>
                <a:gd name="connsiteY0" fmla="*/ 368930 h 430024"/>
                <a:gd name="connsiteX1" fmla="*/ 147451 w 274942"/>
                <a:gd name="connsiteY1" fmla="*/ 273574 h 430024"/>
                <a:gd name="connsiteX2" fmla="*/ 214071 w 274942"/>
                <a:gd name="connsiteY2" fmla="*/ 194658 h 430024"/>
                <a:gd name="connsiteX3" fmla="*/ 241169 w 274942"/>
                <a:gd name="connsiteY3" fmla="*/ 117584 h 430024"/>
                <a:gd name="connsiteX4" fmla="*/ 213146 w 274942"/>
                <a:gd name="connsiteY4" fmla="*/ 50703 h 430024"/>
                <a:gd name="connsiteX5" fmla="*/ 141106 w 274942"/>
                <a:gd name="connsiteY5" fmla="*/ 25779 h 430024"/>
                <a:gd name="connsiteX6" fmla="*/ 67546 w 274942"/>
                <a:gd name="connsiteY6" fmla="*/ 48599 h 430024"/>
                <a:gd name="connsiteX7" fmla="*/ 33773 w 274942"/>
                <a:gd name="connsiteY7" fmla="*/ 118768 h 430024"/>
                <a:gd name="connsiteX8" fmla="*/ 6014 w 274942"/>
                <a:gd name="connsiteY8" fmla="*/ 118768 h 430024"/>
                <a:gd name="connsiteX9" fmla="*/ 45537 w 274942"/>
                <a:gd name="connsiteY9" fmla="*/ 31500 h 430024"/>
                <a:gd name="connsiteX10" fmla="*/ 141701 w 274942"/>
                <a:gd name="connsiteY10" fmla="*/ 0 h 430024"/>
                <a:gd name="connsiteX11" fmla="*/ 209511 w 274942"/>
                <a:gd name="connsiteY11" fmla="*/ 15586 h 430024"/>
                <a:gd name="connsiteX12" fmla="*/ 254454 w 274942"/>
                <a:gd name="connsiteY12" fmla="*/ 57871 h 430024"/>
                <a:gd name="connsiteX13" fmla="*/ 270117 w 274942"/>
                <a:gd name="connsiteY13" fmla="*/ 117584 h 430024"/>
                <a:gd name="connsiteX14" fmla="*/ 241764 w 274942"/>
                <a:gd name="connsiteY14" fmla="*/ 203339 h 430024"/>
                <a:gd name="connsiteX15" fmla="*/ 173359 w 274942"/>
                <a:gd name="connsiteY15" fmla="*/ 285806 h 430024"/>
                <a:gd name="connsiteX16" fmla="*/ 68735 w 274942"/>
                <a:gd name="connsiteY16" fmla="*/ 378466 h 430024"/>
                <a:gd name="connsiteX17" fmla="*/ 38003 w 274942"/>
                <a:gd name="connsiteY17" fmla="*/ 404837 h 430024"/>
                <a:gd name="connsiteX18" fmla="*/ 38598 w 274942"/>
                <a:gd name="connsiteY18" fmla="*/ 406613 h 430024"/>
                <a:gd name="connsiteX19" fmla="*/ 147715 w 274942"/>
                <a:gd name="connsiteY19" fmla="*/ 404837 h 430024"/>
                <a:gd name="connsiteX20" fmla="*/ 274942 w 274942"/>
                <a:gd name="connsiteY20" fmla="*/ 404837 h 430024"/>
                <a:gd name="connsiteX21" fmla="*/ 274942 w 274942"/>
                <a:gd name="connsiteY21" fmla="*/ 430024 h 430024"/>
                <a:gd name="connsiteX22" fmla="*/ 0 w 274942"/>
                <a:gd name="connsiteY22" fmla="*/ 430024 h 430024"/>
                <a:gd name="connsiteX23" fmla="*/ 0 w 274942"/>
                <a:gd name="connsiteY23" fmla="*/ 406021 h 430024"/>
                <a:gd name="connsiteX24" fmla="*/ 42233 w 274942"/>
                <a:gd name="connsiteY24" fmla="*/ 368799 h 43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942" h="430024">
                  <a:moveTo>
                    <a:pt x="42233" y="368930"/>
                  </a:moveTo>
                  <a:cubicBezTo>
                    <a:pt x="86052" y="330919"/>
                    <a:pt x="121080" y="299156"/>
                    <a:pt x="147451" y="273574"/>
                  </a:cubicBezTo>
                  <a:cubicBezTo>
                    <a:pt x="173755" y="247992"/>
                    <a:pt x="195962" y="221687"/>
                    <a:pt x="214071" y="194658"/>
                  </a:cubicBezTo>
                  <a:cubicBezTo>
                    <a:pt x="232181" y="167696"/>
                    <a:pt x="241169" y="141982"/>
                    <a:pt x="241169" y="117584"/>
                  </a:cubicBezTo>
                  <a:cubicBezTo>
                    <a:pt x="241169" y="89569"/>
                    <a:pt x="231850" y="67276"/>
                    <a:pt x="213146" y="50703"/>
                  </a:cubicBezTo>
                  <a:cubicBezTo>
                    <a:pt x="194442" y="34131"/>
                    <a:pt x="170451" y="25779"/>
                    <a:pt x="141106" y="25779"/>
                  </a:cubicBezTo>
                  <a:cubicBezTo>
                    <a:pt x="111761" y="25779"/>
                    <a:pt x="87638" y="33408"/>
                    <a:pt x="67546" y="48599"/>
                  </a:cubicBezTo>
                  <a:cubicBezTo>
                    <a:pt x="47454" y="63790"/>
                    <a:pt x="36218" y="87202"/>
                    <a:pt x="33773" y="118768"/>
                  </a:cubicBezTo>
                  <a:lnTo>
                    <a:pt x="6014" y="118768"/>
                  </a:lnTo>
                  <a:cubicBezTo>
                    <a:pt x="7601" y="81546"/>
                    <a:pt x="20753" y="52479"/>
                    <a:pt x="45537" y="31500"/>
                  </a:cubicBezTo>
                  <a:cubicBezTo>
                    <a:pt x="70256" y="10522"/>
                    <a:pt x="102310" y="0"/>
                    <a:pt x="141701" y="0"/>
                  </a:cubicBezTo>
                  <a:cubicBezTo>
                    <a:pt x="167411" y="0"/>
                    <a:pt x="190014" y="5195"/>
                    <a:pt x="209511" y="15586"/>
                  </a:cubicBezTo>
                  <a:cubicBezTo>
                    <a:pt x="229008" y="25976"/>
                    <a:pt x="243945" y="40050"/>
                    <a:pt x="254454" y="57871"/>
                  </a:cubicBezTo>
                  <a:cubicBezTo>
                    <a:pt x="264962" y="75693"/>
                    <a:pt x="270117" y="95554"/>
                    <a:pt x="270117" y="117584"/>
                  </a:cubicBezTo>
                  <a:cubicBezTo>
                    <a:pt x="270117" y="145599"/>
                    <a:pt x="260666" y="174206"/>
                    <a:pt x="241764" y="203339"/>
                  </a:cubicBezTo>
                  <a:cubicBezTo>
                    <a:pt x="222862" y="232538"/>
                    <a:pt x="200060" y="260027"/>
                    <a:pt x="173359" y="285806"/>
                  </a:cubicBezTo>
                  <a:cubicBezTo>
                    <a:pt x="146658" y="311585"/>
                    <a:pt x="111761" y="342494"/>
                    <a:pt x="68735" y="378466"/>
                  </a:cubicBezTo>
                  <a:cubicBezTo>
                    <a:pt x="55055" y="390435"/>
                    <a:pt x="44810" y="399247"/>
                    <a:pt x="38003" y="404837"/>
                  </a:cubicBezTo>
                  <a:lnTo>
                    <a:pt x="38598" y="406613"/>
                  </a:lnTo>
                  <a:cubicBezTo>
                    <a:pt x="64704" y="405429"/>
                    <a:pt x="101121" y="404837"/>
                    <a:pt x="147715" y="404837"/>
                  </a:cubicBezTo>
                  <a:lnTo>
                    <a:pt x="274942" y="404837"/>
                  </a:lnTo>
                  <a:lnTo>
                    <a:pt x="274942" y="430024"/>
                  </a:lnTo>
                  <a:lnTo>
                    <a:pt x="0" y="430024"/>
                  </a:lnTo>
                  <a:lnTo>
                    <a:pt x="0" y="406021"/>
                  </a:lnTo>
                  <a:lnTo>
                    <a:pt x="42233" y="368799"/>
                  </a:ln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1" name="Group 70">
            <a:extLst>
              <a:ext uri="{FF2B5EF4-FFF2-40B4-BE49-F238E27FC236}">
                <a16:creationId xmlns:a16="http://schemas.microsoft.com/office/drawing/2014/main" id="{906763E4-7D6E-E19C-B887-074B8F8A1BDD}"/>
              </a:ext>
            </a:extLst>
          </p:cNvPr>
          <p:cNvGrpSpPr/>
          <p:nvPr userDrawn="1"/>
        </p:nvGrpSpPr>
        <p:grpSpPr>
          <a:xfrm>
            <a:off x="4386316" y="3201983"/>
            <a:ext cx="631904" cy="439757"/>
            <a:chOff x="3488797" y="-1474790"/>
            <a:chExt cx="631904" cy="439757"/>
          </a:xfrm>
          <a:solidFill>
            <a:schemeClr val="accent1"/>
          </a:solidFill>
        </p:grpSpPr>
        <p:sp>
          <p:nvSpPr>
            <p:cNvPr id="53" name="Freeform 52">
              <a:extLst>
                <a:ext uri="{FF2B5EF4-FFF2-40B4-BE49-F238E27FC236}">
                  <a16:creationId xmlns:a16="http://schemas.microsoft.com/office/drawing/2014/main" id="{A084EF38-A007-5F95-F786-55295445E26F}"/>
                </a:ext>
              </a:extLst>
            </p:cNvPr>
            <p:cNvSpPr/>
            <p:nvPr/>
          </p:nvSpPr>
          <p:spPr>
            <a:xfrm>
              <a:off x="3488797"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828" y="17822"/>
                    <a:pt x="102310" y="0"/>
                    <a:pt x="148905" y="0"/>
                  </a:cubicBezTo>
                  <a:cubicBezTo>
                    <a:pt x="195500"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8"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4" name="Freeform 53">
              <a:extLst>
                <a:ext uri="{FF2B5EF4-FFF2-40B4-BE49-F238E27FC236}">
                  <a16:creationId xmlns:a16="http://schemas.microsoft.com/office/drawing/2014/main" id="{AE590861-EF0F-F622-D43F-E4B6DA54D566}"/>
                </a:ext>
              </a:extLst>
            </p:cNvPr>
            <p:cNvSpPr/>
            <p:nvPr/>
          </p:nvSpPr>
          <p:spPr>
            <a:xfrm>
              <a:off x="3834854" y="-1474790"/>
              <a:ext cx="285847" cy="439757"/>
            </a:xfrm>
            <a:custGeom>
              <a:avLst/>
              <a:gdLst>
                <a:gd name="connsiteX0" fmla="*/ 285715 w 285847"/>
                <a:gd name="connsiteY0" fmla="*/ 320989 h 439757"/>
                <a:gd name="connsiteX1" fmla="*/ 267011 w 285847"/>
                <a:gd name="connsiteY1" fmla="*/ 383398 h 439757"/>
                <a:gd name="connsiteX2" fmla="*/ 215790 w 285847"/>
                <a:gd name="connsiteY2" fmla="*/ 425092 h 439757"/>
                <a:gd name="connsiteX3" fmla="*/ 144080 w 285847"/>
                <a:gd name="connsiteY3" fmla="*/ 439757 h 439757"/>
                <a:gd name="connsiteX4" fmla="*/ 36747 w 285847"/>
                <a:gd name="connsiteY4" fmla="*/ 404640 h 439757"/>
                <a:gd name="connsiteX5" fmla="*/ 0 w 285847"/>
                <a:gd name="connsiteY5" fmla="*/ 308955 h 439757"/>
                <a:gd name="connsiteX6" fmla="*/ 27759 w 285847"/>
                <a:gd name="connsiteY6" fmla="*/ 308955 h 439757"/>
                <a:gd name="connsiteX7" fmla="*/ 60342 w 285847"/>
                <a:gd name="connsiteY7" fmla="*/ 388462 h 439757"/>
                <a:gd name="connsiteX8" fmla="*/ 145336 w 285847"/>
                <a:gd name="connsiteY8" fmla="*/ 414570 h 439757"/>
                <a:gd name="connsiteX9" fmla="*/ 200787 w 285847"/>
                <a:gd name="connsiteY9" fmla="*/ 403193 h 439757"/>
                <a:gd name="connsiteX10" fmla="*/ 241169 w 285847"/>
                <a:gd name="connsiteY10" fmla="*/ 370180 h 439757"/>
                <a:gd name="connsiteX11" fmla="*/ 256238 w 285847"/>
                <a:gd name="connsiteY11" fmla="*/ 319214 h 439757"/>
                <a:gd name="connsiteX12" fmla="*/ 132052 w 285847"/>
                <a:gd name="connsiteY12" fmla="*/ 222608 h 439757"/>
                <a:gd name="connsiteX13" fmla="*/ 110968 w 285847"/>
                <a:gd name="connsiteY13" fmla="*/ 222608 h 439757"/>
                <a:gd name="connsiteX14" fmla="*/ 110968 w 285847"/>
                <a:gd name="connsiteY14" fmla="*/ 199788 h 439757"/>
                <a:gd name="connsiteX15" fmla="*/ 127822 w 285847"/>
                <a:gd name="connsiteY15" fmla="*/ 199788 h 439757"/>
                <a:gd name="connsiteX16" fmla="*/ 211626 w 285847"/>
                <a:gd name="connsiteY16" fmla="*/ 176113 h 439757"/>
                <a:gd name="connsiteX17" fmla="*/ 241169 w 285847"/>
                <a:gd name="connsiteY17" fmla="*/ 110416 h 439757"/>
                <a:gd name="connsiteX18" fmla="*/ 213741 w 285847"/>
                <a:gd name="connsiteY18" fmla="*/ 48007 h 439757"/>
                <a:gd name="connsiteX19" fmla="*/ 140511 w 285847"/>
                <a:gd name="connsiteY19" fmla="*/ 25187 h 439757"/>
                <a:gd name="connsiteX20" fmla="*/ 64836 w 285847"/>
                <a:gd name="connsiteY20" fmla="*/ 49191 h 439757"/>
                <a:gd name="connsiteX21" fmla="*/ 36218 w 285847"/>
                <a:gd name="connsiteY21" fmla="*/ 118768 h 439757"/>
                <a:gd name="connsiteX22" fmla="*/ 7865 w 285847"/>
                <a:gd name="connsiteY22" fmla="*/ 118768 h 439757"/>
                <a:gd name="connsiteX23" fmla="*/ 43753 w 285847"/>
                <a:gd name="connsiteY23" fmla="*/ 31764 h 439757"/>
                <a:gd name="connsiteX24" fmla="*/ 140511 w 285847"/>
                <a:gd name="connsiteY24" fmla="*/ 0 h 439757"/>
                <a:gd name="connsiteX25" fmla="*/ 233635 w 285847"/>
                <a:gd name="connsiteY25" fmla="*/ 28804 h 439757"/>
                <a:gd name="connsiteX26" fmla="*/ 269523 w 285847"/>
                <a:gd name="connsiteY26" fmla="*/ 109758 h 439757"/>
                <a:gd name="connsiteX27" fmla="*/ 245729 w 285847"/>
                <a:gd name="connsiteY27" fmla="*/ 175127 h 439757"/>
                <a:gd name="connsiteX28" fmla="*/ 172500 w 285847"/>
                <a:gd name="connsiteY28" fmla="*/ 207548 h 439757"/>
                <a:gd name="connsiteX29" fmla="*/ 172500 w 285847"/>
                <a:gd name="connsiteY29" fmla="*/ 209981 h 439757"/>
                <a:gd name="connsiteX30" fmla="*/ 285847 w 285847"/>
                <a:gd name="connsiteY30" fmla="*/ 320989 h 43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47" h="439757">
                  <a:moveTo>
                    <a:pt x="285715" y="320989"/>
                  </a:moveTo>
                  <a:cubicBezTo>
                    <a:pt x="285715" y="344598"/>
                    <a:pt x="279502" y="365379"/>
                    <a:pt x="267011" y="383398"/>
                  </a:cubicBezTo>
                  <a:cubicBezTo>
                    <a:pt x="254520" y="401417"/>
                    <a:pt x="237468" y="415293"/>
                    <a:pt x="215790" y="425092"/>
                  </a:cubicBezTo>
                  <a:cubicBezTo>
                    <a:pt x="194112" y="434891"/>
                    <a:pt x="170186" y="439757"/>
                    <a:pt x="144080" y="439757"/>
                  </a:cubicBezTo>
                  <a:cubicBezTo>
                    <a:pt x="97089" y="439757"/>
                    <a:pt x="61267" y="428051"/>
                    <a:pt x="36747" y="404640"/>
                  </a:cubicBezTo>
                  <a:cubicBezTo>
                    <a:pt x="12227" y="381228"/>
                    <a:pt x="0" y="349333"/>
                    <a:pt x="0" y="308955"/>
                  </a:cubicBezTo>
                  <a:lnTo>
                    <a:pt x="27759" y="308955"/>
                  </a:lnTo>
                  <a:cubicBezTo>
                    <a:pt x="28552" y="344532"/>
                    <a:pt x="39391" y="371035"/>
                    <a:pt x="60342" y="388462"/>
                  </a:cubicBezTo>
                  <a:cubicBezTo>
                    <a:pt x="81227" y="405889"/>
                    <a:pt x="109580" y="414570"/>
                    <a:pt x="145336" y="414570"/>
                  </a:cubicBezTo>
                  <a:cubicBezTo>
                    <a:pt x="165428" y="414570"/>
                    <a:pt x="183934" y="410756"/>
                    <a:pt x="200787" y="403193"/>
                  </a:cubicBezTo>
                  <a:cubicBezTo>
                    <a:pt x="217640" y="395564"/>
                    <a:pt x="231123" y="384582"/>
                    <a:pt x="241169" y="370180"/>
                  </a:cubicBezTo>
                  <a:cubicBezTo>
                    <a:pt x="251215" y="355778"/>
                    <a:pt x="256238" y="338811"/>
                    <a:pt x="256238" y="319214"/>
                  </a:cubicBezTo>
                  <a:cubicBezTo>
                    <a:pt x="256238" y="254832"/>
                    <a:pt x="214865" y="222608"/>
                    <a:pt x="132052" y="222608"/>
                  </a:cubicBezTo>
                  <a:lnTo>
                    <a:pt x="110968" y="222608"/>
                  </a:lnTo>
                  <a:lnTo>
                    <a:pt x="110968" y="199788"/>
                  </a:lnTo>
                  <a:lnTo>
                    <a:pt x="127822" y="199788"/>
                  </a:lnTo>
                  <a:cubicBezTo>
                    <a:pt x="163974" y="199788"/>
                    <a:pt x="191931" y="191896"/>
                    <a:pt x="211626" y="176113"/>
                  </a:cubicBezTo>
                  <a:cubicBezTo>
                    <a:pt x="231321" y="160330"/>
                    <a:pt x="241169" y="138431"/>
                    <a:pt x="241169" y="110416"/>
                  </a:cubicBezTo>
                  <a:cubicBezTo>
                    <a:pt x="241169" y="84045"/>
                    <a:pt x="232048" y="63264"/>
                    <a:pt x="213741" y="48007"/>
                  </a:cubicBezTo>
                  <a:cubicBezTo>
                    <a:pt x="195434" y="32816"/>
                    <a:pt x="171046" y="25187"/>
                    <a:pt x="140511" y="25187"/>
                  </a:cubicBezTo>
                  <a:cubicBezTo>
                    <a:pt x="108391" y="25187"/>
                    <a:pt x="83143" y="33210"/>
                    <a:pt x="64836" y="49191"/>
                  </a:cubicBezTo>
                  <a:cubicBezTo>
                    <a:pt x="46529" y="65171"/>
                    <a:pt x="37011" y="88385"/>
                    <a:pt x="36218" y="118768"/>
                  </a:cubicBezTo>
                  <a:lnTo>
                    <a:pt x="7865" y="118768"/>
                  </a:lnTo>
                  <a:cubicBezTo>
                    <a:pt x="8261" y="82006"/>
                    <a:pt x="20224" y="53005"/>
                    <a:pt x="43753" y="31764"/>
                  </a:cubicBezTo>
                  <a:cubicBezTo>
                    <a:pt x="67281" y="10588"/>
                    <a:pt x="99534" y="0"/>
                    <a:pt x="140511" y="0"/>
                  </a:cubicBezTo>
                  <a:cubicBezTo>
                    <a:pt x="178712" y="0"/>
                    <a:pt x="209775" y="9601"/>
                    <a:pt x="233635" y="28804"/>
                  </a:cubicBezTo>
                  <a:cubicBezTo>
                    <a:pt x="257494" y="48007"/>
                    <a:pt x="269523" y="74970"/>
                    <a:pt x="269523" y="109758"/>
                  </a:cubicBezTo>
                  <a:cubicBezTo>
                    <a:pt x="269523" y="136129"/>
                    <a:pt x="261591" y="157963"/>
                    <a:pt x="245729" y="175127"/>
                  </a:cubicBezTo>
                  <a:cubicBezTo>
                    <a:pt x="229867" y="192357"/>
                    <a:pt x="205413" y="203142"/>
                    <a:pt x="172500" y="207548"/>
                  </a:cubicBezTo>
                  <a:lnTo>
                    <a:pt x="172500" y="209981"/>
                  </a:lnTo>
                  <a:cubicBezTo>
                    <a:pt x="248043" y="218004"/>
                    <a:pt x="285847" y="254963"/>
                    <a:pt x="285847" y="320989"/>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2" name="Group 71">
            <a:extLst>
              <a:ext uri="{FF2B5EF4-FFF2-40B4-BE49-F238E27FC236}">
                <a16:creationId xmlns:a16="http://schemas.microsoft.com/office/drawing/2014/main" id="{07B27725-B511-93A9-D456-9BF1BE7BC2CB}"/>
              </a:ext>
            </a:extLst>
          </p:cNvPr>
          <p:cNvGrpSpPr/>
          <p:nvPr userDrawn="1"/>
        </p:nvGrpSpPr>
        <p:grpSpPr>
          <a:xfrm>
            <a:off x="4386316" y="4297379"/>
            <a:ext cx="644395" cy="438441"/>
            <a:chOff x="4308666" y="-1474133"/>
            <a:chExt cx="644395" cy="438441"/>
          </a:xfrm>
          <a:solidFill>
            <a:schemeClr val="accent1"/>
          </a:solidFill>
        </p:grpSpPr>
        <p:sp>
          <p:nvSpPr>
            <p:cNvPr id="55" name="Freeform 54">
              <a:extLst>
                <a:ext uri="{FF2B5EF4-FFF2-40B4-BE49-F238E27FC236}">
                  <a16:creationId xmlns:a16="http://schemas.microsoft.com/office/drawing/2014/main" id="{46980758-3750-37D0-69B8-4278A56B83C0}"/>
                </a:ext>
              </a:extLst>
            </p:cNvPr>
            <p:cNvSpPr/>
            <p:nvPr/>
          </p:nvSpPr>
          <p:spPr>
            <a:xfrm>
              <a:off x="430866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6" name="Freeform 55">
              <a:extLst>
                <a:ext uri="{FF2B5EF4-FFF2-40B4-BE49-F238E27FC236}">
                  <a16:creationId xmlns:a16="http://schemas.microsoft.com/office/drawing/2014/main" id="{3E199770-83AC-87B5-3D83-1A4EF2387180}"/>
                </a:ext>
              </a:extLst>
            </p:cNvPr>
            <p:cNvSpPr/>
            <p:nvPr/>
          </p:nvSpPr>
          <p:spPr>
            <a:xfrm>
              <a:off x="4644413" y="-1464531"/>
              <a:ext cx="308648" cy="419896"/>
            </a:xfrm>
            <a:custGeom>
              <a:avLst/>
              <a:gdLst>
                <a:gd name="connsiteX0" fmla="*/ 225505 w 308648"/>
                <a:gd name="connsiteY0" fmla="*/ 419897 h 419896"/>
                <a:gd name="connsiteX1" fmla="*/ 225505 w 308648"/>
                <a:gd name="connsiteY1" fmla="*/ 306521 h 419896"/>
                <a:gd name="connsiteX2" fmla="*/ 0 w 308648"/>
                <a:gd name="connsiteY2" fmla="*/ 306521 h 419896"/>
                <a:gd name="connsiteX3" fmla="*/ 0 w 308648"/>
                <a:gd name="connsiteY3" fmla="*/ 279558 h 419896"/>
                <a:gd name="connsiteX4" fmla="*/ 221870 w 308648"/>
                <a:gd name="connsiteY4" fmla="*/ 0 h 419896"/>
                <a:gd name="connsiteX5" fmla="*/ 253198 w 308648"/>
                <a:gd name="connsiteY5" fmla="*/ 0 h 419896"/>
                <a:gd name="connsiteX6" fmla="*/ 253198 w 308648"/>
                <a:gd name="connsiteY6" fmla="*/ 280742 h 419896"/>
                <a:gd name="connsiteX7" fmla="*/ 308649 w 308648"/>
                <a:gd name="connsiteY7" fmla="*/ 280742 h 419896"/>
                <a:gd name="connsiteX8" fmla="*/ 308649 w 308648"/>
                <a:gd name="connsiteY8" fmla="*/ 306521 h 419896"/>
                <a:gd name="connsiteX9" fmla="*/ 253198 w 308648"/>
                <a:gd name="connsiteY9" fmla="*/ 306521 h 419896"/>
                <a:gd name="connsiteX10" fmla="*/ 253198 w 308648"/>
                <a:gd name="connsiteY10" fmla="*/ 419897 h 419896"/>
                <a:gd name="connsiteX11" fmla="*/ 225439 w 308648"/>
                <a:gd name="connsiteY11" fmla="*/ 419897 h 419896"/>
                <a:gd name="connsiteX12" fmla="*/ 225505 w 308648"/>
                <a:gd name="connsiteY12" fmla="*/ 280742 h 419896"/>
                <a:gd name="connsiteX13" fmla="*/ 225505 w 308648"/>
                <a:gd name="connsiteY13" fmla="*/ 28804 h 419896"/>
                <a:gd name="connsiteX14" fmla="*/ 223126 w 308648"/>
                <a:gd name="connsiteY14" fmla="*/ 28804 h 419896"/>
                <a:gd name="connsiteX15" fmla="*/ 211957 w 308648"/>
                <a:gd name="connsiteY15" fmla="*/ 51295 h 419896"/>
                <a:gd name="connsiteX16" fmla="*/ 189948 w 308648"/>
                <a:gd name="connsiteY16" fmla="*/ 80954 h 419896"/>
                <a:gd name="connsiteX17" fmla="*/ 30204 w 308648"/>
                <a:gd name="connsiteY17" fmla="*/ 280742 h 419896"/>
                <a:gd name="connsiteX18" fmla="*/ 225505 w 308648"/>
                <a:gd name="connsiteY18" fmla="*/ 280742 h 41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8648" h="419896">
                  <a:moveTo>
                    <a:pt x="225505" y="419897"/>
                  </a:moveTo>
                  <a:lnTo>
                    <a:pt x="225505" y="306521"/>
                  </a:lnTo>
                  <a:lnTo>
                    <a:pt x="0" y="306521"/>
                  </a:lnTo>
                  <a:lnTo>
                    <a:pt x="0" y="279558"/>
                  </a:lnTo>
                  <a:lnTo>
                    <a:pt x="221870" y="0"/>
                  </a:lnTo>
                  <a:lnTo>
                    <a:pt x="253198" y="0"/>
                  </a:lnTo>
                  <a:lnTo>
                    <a:pt x="253198" y="280742"/>
                  </a:lnTo>
                  <a:lnTo>
                    <a:pt x="308649" y="280742"/>
                  </a:lnTo>
                  <a:lnTo>
                    <a:pt x="308649" y="306521"/>
                  </a:lnTo>
                  <a:lnTo>
                    <a:pt x="253198" y="306521"/>
                  </a:lnTo>
                  <a:lnTo>
                    <a:pt x="253198" y="419897"/>
                  </a:lnTo>
                  <a:lnTo>
                    <a:pt x="225439" y="419897"/>
                  </a:lnTo>
                  <a:close/>
                  <a:moveTo>
                    <a:pt x="225505" y="280742"/>
                  </a:moveTo>
                  <a:lnTo>
                    <a:pt x="225505" y="28804"/>
                  </a:lnTo>
                  <a:lnTo>
                    <a:pt x="223126" y="28804"/>
                  </a:lnTo>
                  <a:cubicBezTo>
                    <a:pt x="220747" y="35972"/>
                    <a:pt x="216980" y="43535"/>
                    <a:pt x="211957" y="51295"/>
                  </a:cubicBezTo>
                  <a:cubicBezTo>
                    <a:pt x="206934" y="59055"/>
                    <a:pt x="199597" y="68985"/>
                    <a:pt x="189948" y="80954"/>
                  </a:cubicBezTo>
                  <a:lnTo>
                    <a:pt x="30204" y="280742"/>
                  </a:lnTo>
                  <a:lnTo>
                    <a:pt x="225505" y="280742"/>
                  </a:ln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3" name="Group 72">
            <a:extLst>
              <a:ext uri="{FF2B5EF4-FFF2-40B4-BE49-F238E27FC236}">
                <a16:creationId xmlns:a16="http://schemas.microsoft.com/office/drawing/2014/main" id="{BDA7E22C-77CA-705E-4945-BD071FB7A946}"/>
              </a:ext>
            </a:extLst>
          </p:cNvPr>
          <p:cNvGrpSpPr/>
          <p:nvPr userDrawn="1"/>
        </p:nvGrpSpPr>
        <p:grpSpPr>
          <a:xfrm>
            <a:off x="4386316" y="5405808"/>
            <a:ext cx="627542" cy="439033"/>
            <a:chOff x="5130320" y="-1474133"/>
            <a:chExt cx="627542" cy="439033"/>
          </a:xfrm>
          <a:solidFill>
            <a:schemeClr val="accent1"/>
          </a:solidFill>
        </p:grpSpPr>
        <p:sp>
          <p:nvSpPr>
            <p:cNvPr id="57" name="Freeform 56">
              <a:extLst>
                <a:ext uri="{FF2B5EF4-FFF2-40B4-BE49-F238E27FC236}">
                  <a16:creationId xmlns:a16="http://schemas.microsoft.com/office/drawing/2014/main" id="{21ED11F6-1FFF-445C-E746-ECD31218E139}"/>
                </a:ext>
              </a:extLst>
            </p:cNvPr>
            <p:cNvSpPr/>
            <p:nvPr/>
          </p:nvSpPr>
          <p:spPr>
            <a:xfrm>
              <a:off x="5130320"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4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318" y="88451"/>
                    <a:pt x="298404" y="143955"/>
                    <a:pt x="298404" y="219517"/>
                  </a:cubicBezTo>
                  <a:cubicBezTo>
                    <a:pt x="298404" y="295079"/>
                    <a:pt x="285252" y="349991"/>
                    <a:pt x="258948" y="385371"/>
                  </a:cubicBezTo>
                  <a:cubicBezTo>
                    <a:pt x="232643" y="420752"/>
                    <a:pt x="195962" y="438442"/>
                    <a:pt x="148905" y="438442"/>
                  </a:cubicBezTo>
                  <a:cubicBezTo>
                    <a:pt x="101848" y="438442"/>
                    <a:pt x="65827" y="420752"/>
                    <a:pt x="39457" y="385371"/>
                  </a:cubicBezTo>
                  <a:cubicBezTo>
                    <a:pt x="13152" y="349991"/>
                    <a:pt x="0" y="294684"/>
                    <a:pt x="0" y="219517"/>
                  </a:cubicBezTo>
                  <a:close/>
                  <a:moveTo>
                    <a:pt x="238724" y="74444"/>
                  </a:moveTo>
                  <a:cubicBezTo>
                    <a:pt x="218632" y="42023"/>
                    <a:pt x="188692" y="25845"/>
                    <a:pt x="148905" y="25845"/>
                  </a:cubicBezTo>
                  <a:cubicBezTo>
                    <a:pt x="109117"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5"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58" name="Freeform 57">
              <a:extLst>
                <a:ext uri="{FF2B5EF4-FFF2-40B4-BE49-F238E27FC236}">
                  <a16:creationId xmlns:a16="http://schemas.microsoft.com/office/drawing/2014/main" id="{2B72BB33-6146-96E8-64CA-9936588B3130}"/>
                </a:ext>
              </a:extLst>
            </p:cNvPr>
            <p:cNvSpPr/>
            <p:nvPr/>
          </p:nvSpPr>
          <p:spPr>
            <a:xfrm>
              <a:off x="5476972" y="-1464663"/>
              <a:ext cx="280890" cy="429563"/>
            </a:xfrm>
            <a:custGeom>
              <a:avLst/>
              <a:gdLst>
                <a:gd name="connsiteX0" fmla="*/ 264037 w 280890"/>
                <a:gd name="connsiteY0" fmla="*/ 216360 h 429563"/>
                <a:gd name="connsiteX1" fmla="*/ 280890 w 280890"/>
                <a:gd name="connsiteY1" fmla="*/ 289226 h 429563"/>
                <a:gd name="connsiteX2" fmla="*/ 264037 w 280890"/>
                <a:gd name="connsiteY2" fmla="*/ 359987 h 429563"/>
                <a:gd name="connsiteX3" fmla="*/ 215195 w 280890"/>
                <a:gd name="connsiteY3" fmla="*/ 410690 h 429563"/>
                <a:gd name="connsiteX4" fmla="*/ 140445 w 280890"/>
                <a:gd name="connsiteY4" fmla="*/ 429564 h 429563"/>
                <a:gd name="connsiteX5" fmla="*/ 67810 w 280890"/>
                <a:gd name="connsiteY5" fmla="*/ 412794 h 429563"/>
                <a:gd name="connsiteX6" fmla="*/ 18704 w 280890"/>
                <a:gd name="connsiteY6" fmla="*/ 368075 h 429563"/>
                <a:gd name="connsiteX7" fmla="*/ 0 w 280890"/>
                <a:gd name="connsiteY7" fmla="*/ 308363 h 429563"/>
                <a:gd name="connsiteX8" fmla="*/ 27097 w 280890"/>
                <a:gd name="connsiteY8" fmla="*/ 308363 h 429563"/>
                <a:gd name="connsiteX9" fmla="*/ 62985 w 280890"/>
                <a:gd name="connsiteY9" fmla="*/ 377348 h 429563"/>
                <a:gd name="connsiteX10" fmla="*/ 140445 w 280890"/>
                <a:gd name="connsiteY10" fmla="*/ 404311 h 429563"/>
                <a:gd name="connsiteX11" fmla="*/ 198936 w 280890"/>
                <a:gd name="connsiteY11" fmla="*/ 388725 h 429563"/>
                <a:gd name="connsiteX12" fmla="*/ 238129 w 280890"/>
                <a:gd name="connsiteY12" fmla="*/ 346702 h 429563"/>
                <a:gd name="connsiteX13" fmla="*/ 252008 w 280890"/>
                <a:gd name="connsiteY13" fmla="*/ 288502 h 429563"/>
                <a:gd name="connsiteX14" fmla="*/ 239054 w 280890"/>
                <a:gd name="connsiteY14" fmla="*/ 232143 h 429563"/>
                <a:gd name="connsiteX15" fmla="*/ 200456 w 280890"/>
                <a:gd name="connsiteY15" fmla="*/ 189529 h 429563"/>
                <a:gd name="connsiteX16" fmla="*/ 139850 w 280890"/>
                <a:gd name="connsiteY16" fmla="*/ 173351 h 429563"/>
                <a:gd name="connsiteX17" fmla="*/ 76865 w 280890"/>
                <a:gd name="connsiteY17" fmla="*/ 189266 h 429563"/>
                <a:gd name="connsiteX18" fmla="*/ 34962 w 280890"/>
                <a:gd name="connsiteY18" fmla="*/ 236944 h 429563"/>
                <a:gd name="connsiteX19" fmla="*/ 10244 w 280890"/>
                <a:gd name="connsiteY19" fmla="*/ 230960 h 429563"/>
                <a:gd name="connsiteX20" fmla="*/ 45802 w 280890"/>
                <a:gd name="connsiteY20" fmla="*/ 0 h 429563"/>
                <a:gd name="connsiteX21" fmla="*/ 262252 w 280890"/>
                <a:gd name="connsiteY21" fmla="*/ 0 h 429563"/>
                <a:gd name="connsiteX22" fmla="*/ 262252 w 280890"/>
                <a:gd name="connsiteY22" fmla="*/ 25187 h 429563"/>
                <a:gd name="connsiteX23" fmla="*/ 68735 w 280890"/>
                <a:gd name="connsiteY23" fmla="*/ 25187 h 429563"/>
                <a:gd name="connsiteX24" fmla="*/ 39787 w 280890"/>
                <a:gd name="connsiteY24" fmla="*/ 205181 h 429563"/>
                <a:gd name="connsiteX25" fmla="*/ 42167 w 280890"/>
                <a:gd name="connsiteY25" fmla="*/ 205772 h 429563"/>
                <a:gd name="connsiteX26" fmla="*/ 80764 w 280890"/>
                <a:gd name="connsiteY26" fmla="*/ 163158 h 429563"/>
                <a:gd name="connsiteX27" fmla="*/ 145270 w 280890"/>
                <a:gd name="connsiteY27" fmla="*/ 148164 h 429563"/>
                <a:gd name="connsiteX28" fmla="*/ 216385 w 280890"/>
                <a:gd name="connsiteY28" fmla="*/ 166183 h 429563"/>
                <a:gd name="connsiteX29" fmla="*/ 264037 w 280890"/>
                <a:gd name="connsiteY29" fmla="*/ 216294 h 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890" h="429563">
                  <a:moveTo>
                    <a:pt x="264037" y="216360"/>
                  </a:moveTo>
                  <a:cubicBezTo>
                    <a:pt x="275272" y="237733"/>
                    <a:pt x="280890" y="262066"/>
                    <a:pt x="280890" y="289226"/>
                  </a:cubicBezTo>
                  <a:cubicBezTo>
                    <a:pt x="280890" y="316386"/>
                    <a:pt x="275272" y="338811"/>
                    <a:pt x="264037" y="359987"/>
                  </a:cubicBezTo>
                  <a:cubicBezTo>
                    <a:pt x="252801" y="381162"/>
                    <a:pt x="236476" y="398063"/>
                    <a:pt x="215195" y="410690"/>
                  </a:cubicBezTo>
                  <a:cubicBezTo>
                    <a:pt x="193913" y="423316"/>
                    <a:pt x="168997" y="429564"/>
                    <a:pt x="140445" y="429564"/>
                  </a:cubicBezTo>
                  <a:cubicBezTo>
                    <a:pt x="111893" y="429564"/>
                    <a:pt x="88893" y="423974"/>
                    <a:pt x="67810" y="412794"/>
                  </a:cubicBezTo>
                  <a:cubicBezTo>
                    <a:pt x="46727" y="401615"/>
                    <a:pt x="30336" y="386686"/>
                    <a:pt x="18704" y="368075"/>
                  </a:cubicBezTo>
                  <a:cubicBezTo>
                    <a:pt x="7072" y="349465"/>
                    <a:pt x="793" y="329604"/>
                    <a:pt x="0" y="308363"/>
                  </a:cubicBezTo>
                  <a:lnTo>
                    <a:pt x="27097" y="308363"/>
                  </a:lnTo>
                  <a:cubicBezTo>
                    <a:pt x="29939" y="336378"/>
                    <a:pt x="41836" y="359329"/>
                    <a:pt x="62985" y="377348"/>
                  </a:cubicBezTo>
                  <a:cubicBezTo>
                    <a:pt x="84135" y="395367"/>
                    <a:pt x="109911" y="404311"/>
                    <a:pt x="140445" y="404311"/>
                  </a:cubicBezTo>
                  <a:cubicBezTo>
                    <a:pt x="162520" y="404311"/>
                    <a:pt x="182017" y="399116"/>
                    <a:pt x="198936" y="388725"/>
                  </a:cubicBezTo>
                  <a:cubicBezTo>
                    <a:pt x="215856" y="378334"/>
                    <a:pt x="228876" y="364327"/>
                    <a:pt x="238129" y="346702"/>
                  </a:cubicBezTo>
                  <a:cubicBezTo>
                    <a:pt x="247382" y="329144"/>
                    <a:pt x="252008" y="309744"/>
                    <a:pt x="252008" y="288502"/>
                  </a:cubicBezTo>
                  <a:cubicBezTo>
                    <a:pt x="252008" y="268510"/>
                    <a:pt x="247712" y="249702"/>
                    <a:pt x="239054" y="232143"/>
                  </a:cubicBezTo>
                  <a:cubicBezTo>
                    <a:pt x="230396" y="214519"/>
                    <a:pt x="217574" y="200380"/>
                    <a:pt x="200456" y="189529"/>
                  </a:cubicBezTo>
                  <a:cubicBezTo>
                    <a:pt x="183339" y="178678"/>
                    <a:pt x="163181" y="173351"/>
                    <a:pt x="139850" y="173351"/>
                  </a:cubicBezTo>
                  <a:cubicBezTo>
                    <a:pt x="116520" y="173351"/>
                    <a:pt x="94709" y="178678"/>
                    <a:pt x="76865" y="189266"/>
                  </a:cubicBezTo>
                  <a:cubicBezTo>
                    <a:pt x="59020" y="199854"/>
                    <a:pt x="45009" y="215768"/>
                    <a:pt x="34962" y="236944"/>
                  </a:cubicBezTo>
                  <a:lnTo>
                    <a:pt x="10244" y="230960"/>
                  </a:lnTo>
                  <a:lnTo>
                    <a:pt x="45802" y="0"/>
                  </a:lnTo>
                  <a:lnTo>
                    <a:pt x="262252" y="0"/>
                  </a:lnTo>
                  <a:lnTo>
                    <a:pt x="262252" y="25187"/>
                  </a:lnTo>
                  <a:lnTo>
                    <a:pt x="68735" y="25187"/>
                  </a:lnTo>
                  <a:lnTo>
                    <a:pt x="39787" y="205181"/>
                  </a:lnTo>
                  <a:lnTo>
                    <a:pt x="42167" y="205772"/>
                  </a:lnTo>
                  <a:cubicBezTo>
                    <a:pt x="48974" y="187359"/>
                    <a:pt x="61862" y="173154"/>
                    <a:pt x="80764" y="163158"/>
                  </a:cubicBezTo>
                  <a:cubicBezTo>
                    <a:pt x="99666" y="153162"/>
                    <a:pt x="121146" y="148164"/>
                    <a:pt x="145270" y="148164"/>
                  </a:cubicBezTo>
                  <a:cubicBezTo>
                    <a:pt x="172169" y="148164"/>
                    <a:pt x="195896" y="154148"/>
                    <a:pt x="216385" y="166183"/>
                  </a:cubicBezTo>
                  <a:cubicBezTo>
                    <a:pt x="236873" y="178152"/>
                    <a:pt x="252735" y="194856"/>
                    <a:pt x="264037" y="216294"/>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4" name="Group 73">
            <a:extLst>
              <a:ext uri="{FF2B5EF4-FFF2-40B4-BE49-F238E27FC236}">
                <a16:creationId xmlns:a16="http://schemas.microsoft.com/office/drawing/2014/main" id="{A7B7FA1B-2422-FE09-D1BC-92BACE2D1562}"/>
              </a:ext>
            </a:extLst>
          </p:cNvPr>
          <p:cNvGrpSpPr/>
          <p:nvPr userDrawn="1"/>
        </p:nvGrpSpPr>
        <p:grpSpPr>
          <a:xfrm>
            <a:off x="8293210" y="1019932"/>
            <a:ext cx="651136" cy="439165"/>
            <a:chOff x="5947149" y="-1474133"/>
            <a:chExt cx="651136" cy="439165"/>
          </a:xfrm>
          <a:solidFill>
            <a:schemeClr val="accent1"/>
          </a:solidFill>
        </p:grpSpPr>
        <p:sp>
          <p:nvSpPr>
            <p:cNvPr id="59" name="Freeform 58">
              <a:extLst>
                <a:ext uri="{FF2B5EF4-FFF2-40B4-BE49-F238E27FC236}">
                  <a16:creationId xmlns:a16="http://schemas.microsoft.com/office/drawing/2014/main" id="{1A5A0DC8-FADA-4EDE-085A-9411C4D43E4D}"/>
                </a:ext>
              </a:extLst>
            </p:cNvPr>
            <p:cNvSpPr/>
            <p:nvPr/>
          </p:nvSpPr>
          <p:spPr>
            <a:xfrm>
              <a:off x="5947149"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3" y="88977"/>
                    <a:pt x="39457" y="53400"/>
                  </a:cubicBezTo>
                  <a:cubicBezTo>
                    <a:pt x="65761" y="17822"/>
                    <a:pt x="102244" y="0"/>
                    <a:pt x="148905" y="0"/>
                  </a:cubicBezTo>
                  <a:cubicBezTo>
                    <a:pt x="195566" y="0"/>
                    <a:pt x="232577" y="17690"/>
                    <a:pt x="258948" y="53071"/>
                  </a:cubicBezTo>
                  <a:cubicBezTo>
                    <a:pt x="285319" y="88451"/>
                    <a:pt x="298405" y="143955"/>
                    <a:pt x="298405" y="219517"/>
                  </a:cubicBezTo>
                  <a:cubicBezTo>
                    <a:pt x="298405" y="295079"/>
                    <a:pt x="285253" y="349991"/>
                    <a:pt x="258948" y="385371"/>
                  </a:cubicBezTo>
                  <a:cubicBezTo>
                    <a:pt x="232643" y="420752"/>
                    <a:pt x="195962" y="438442"/>
                    <a:pt x="148905" y="438442"/>
                  </a:cubicBezTo>
                  <a:cubicBezTo>
                    <a:pt x="101848" y="438442"/>
                    <a:pt x="65828" y="420752"/>
                    <a:pt x="39457" y="385371"/>
                  </a:cubicBezTo>
                  <a:cubicBezTo>
                    <a:pt x="13153" y="349991"/>
                    <a:pt x="0" y="294684"/>
                    <a:pt x="0" y="219517"/>
                  </a:cubicBezTo>
                  <a:close/>
                  <a:moveTo>
                    <a:pt x="238724" y="74444"/>
                  </a:moveTo>
                  <a:cubicBezTo>
                    <a:pt x="218632" y="42023"/>
                    <a:pt x="188693"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6"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60" name="Freeform 59">
              <a:extLst>
                <a:ext uri="{FF2B5EF4-FFF2-40B4-BE49-F238E27FC236}">
                  <a16:creationId xmlns:a16="http://schemas.microsoft.com/office/drawing/2014/main" id="{087331DB-043C-F3D8-3999-5A8628D4704E}"/>
                </a:ext>
              </a:extLst>
            </p:cNvPr>
            <p:cNvSpPr/>
            <p:nvPr/>
          </p:nvSpPr>
          <p:spPr>
            <a:xfrm>
              <a:off x="6305895" y="-1474067"/>
              <a:ext cx="292390" cy="439099"/>
            </a:xfrm>
            <a:custGeom>
              <a:avLst/>
              <a:gdLst>
                <a:gd name="connsiteX0" fmla="*/ 50296 w 292390"/>
                <a:gd name="connsiteY0" fmla="*/ 214387 h 439099"/>
                <a:gd name="connsiteX1" fmla="*/ 92793 w 292390"/>
                <a:gd name="connsiteY1" fmla="*/ 175127 h 439099"/>
                <a:gd name="connsiteX2" fmla="*/ 156109 w 292390"/>
                <a:gd name="connsiteY2" fmla="*/ 160133 h 439099"/>
                <a:gd name="connsiteX3" fmla="*/ 225770 w 292390"/>
                <a:gd name="connsiteY3" fmla="*/ 177231 h 439099"/>
                <a:gd name="connsiteX4" fmla="*/ 274612 w 292390"/>
                <a:gd name="connsiteY4" fmla="*/ 226422 h 439099"/>
                <a:gd name="connsiteX5" fmla="*/ 292390 w 292390"/>
                <a:gd name="connsiteY5" fmla="*/ 300537 h 439099"/>
                <a:gd name="connsiteX6" fmla="*/ 274876 w 292390"/>
                <a:gd name="connsiteY6" fmla="*/ 372219 h 439099"/>
                <a:gd name="connsiteX7" fmla="*/ 225109 w 292390"/>
                <a:gd name="connsiteY7" fmla="*/ 421409 h 439099"/>
                <a:gd name="connsiteX8" fmla="*/ 151284 w 292390"/>
                <a:gd name="connsiteY8" fmla="*/ 439099 h 439099"/>
                <a:gd name="connsiteX9" fmla="*/ 36747 w 292390"/>
                <a:gd name="connsiteY9" fmla="*/ 382412 h 439099"/>
                <a:gd name="connsiteX10" fmla="*/ 0 w 292390"/>
                <a:gd name="connsiteY10" fmla="*/ 226159 h 439099"/>
                <a:gd name="connsiteX11" fmla="*/ 37408 w 292390"/>
                <a:gd name="connsiteY11" fmla="*/ 60305 h 439099"/>
                <a:gd name="connsiteX12" fmla="*/ 153135 w 292390"/>
                <a:gd name="connsiteY12" fmla="*/ 0 h 439099"/>
                <a:gd name="connsiteX13" fmla="*/ 244474 w 292390"/>
                <a:gd name="connsiteY13" fmla="*/ 31172 h 439099"/>
                <a:gd name="connsiteX14" fmla="*/ 287566 w 292390"/>
                <a:gd name="connsiteY14" fmla="*/ 109758 h 439099"/>
                <a:gd name="connsiteX15" fmla="*/ 258617 w 292390"/>
                <a:gd name="connsiteY15" fmla="*/ 109758 h 439099"/>
                <a:gd name="connsiteX16" fmla="*/ 223919 w 292390"/>
                <a:gd name="connsiteY16" fmla="*/ 48007 h 439099"/>
                <a:gd name="connsiteX17" fmla="*/ 153664 w 292390"/>
                <a:gd name="connsiteY17" fmla="*/ 25187 h 439099"/>
                <a:gd name="connsiteX18" fmla="*/ 60805 w 292390"/>
                <a:gd name="connsiteY18" fmla="*/ 75890 h 439099"/>
                <a:gd name="connsiteX19" fmla="*/ 28221 w 292390"/>
                <a:gd name="connsiteY19" fmla="*/ 224383 h 439099"/>
                <a:gd name="connsiteX20" fmla="*/ 29411 w 292390"/>
                <a:gd name="connsiteY20" fmla="*/ 265748 h 439099"/>
                <a:gd name="connsiteX21" fmla="*/ 31790 w 292390"/>
                <a:gd name="connsiteY21" fmla="*/ 265748 h 439099"/>
                <a:gd name="connsiteX22" fmla="*/ 50163 w 292390"/>
                <a:gd name="connsiteY22" fmla="*/ 214453 h 439099"/>
                <a:gd name="connsiteX23" fmla="*/ 249563 w 292390"/>
                <a:gd name="connsiteY23" fmla="*/ 357159 h 439099"/>
                <a:gd name="connsiteX24" fmla="*/ 262847 w 292390"/>
                <a:gd name="connsiteY24" fmla="*/ 301063 h 439099"/>
                <a:gd name="connsiteX25" fmla="*/ 247448 w 292390"/>
                <a:gd name="connsiteY25" fmla="*/ 237799 h 439099"/>
                <a:gd name="connsiteX26" fmla="*/ 206140 w 292390"/>
                <a:gd name="connsiteY26" fmla="*/ 198538 h 439099"/>
                <a:gd name="connsiteX27" fmla="*/ 150095 w 292390"/>
                <a:gd name="connsiteY27" fmla="*/ 185320 h 439099"/>
                <a:gd name="connsiteX28" fmla="*/ 91934 w 292390"/>
                <a:gd name="connsiteY28" fmla="*/ 201235 h 439099"/>
                <a:gd name="connsiteX29" fmla="*/ 53336 w 292390"/>
                <a:gd name="connsiteY29" fmla="*/ 243849 h 439099"/>
                <a:gd name="connsiteX30" fmla="*/ 39787 w 292390"/>
                <a:gd name="connsiteY30" fmla="*/ 301129 h 439099"/>
                <a:gd name="connsiteX31" fmla="*/ 54526 w 292390"/>
                <a:gd name="connsiteY31" fmla="*/ 358408 h 439099"/>
                <a:gd name="connsiteX32" fmla="*/ 94908 w 292390"/>
                <a:gd name="connsiteY32" fmla="*/ 398589 h 439099"/>
                <a:gd name="connsiteX33" fmla="*/ 151284 w 292390"/>
                <a:gd name="connsiteY33" fmla="*/ 413255 h 439099"/>
                <a:gd name="connsiteX34" fmla="*/ 210965 w 292390"/>
                <a:gd name="connsiteY34" fmla="*/ 397932 h 439099"/>
                <a:gd name="connsiteX35" fmla="*/ 249563 w 292390"/>
                <a:gd name="connsiteY35" fmla="*/ 357159 h 43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2390" h="439099">
                  <a:moveTo>
                    <a:pt x="50296" y="214387"/>
                  </a:moveTo>
                  <a:cubicBezTo>
                    <a:pt x="60540" y="198210"/>
                    <a:pt x="74684" y="185123"/>
                    <a:pt x="92793" y="175127"/>
                  </a:cubicBezTo>
                  <a:cubicBezTo>
                    <a:pt x="110902" y="165131"/>
                    <a:pt x="131985" y="160133"/>
                    <a:pt x="156109" y="160133"/>
                  </a:cubicBezTo>
                  <a:cubicBezTo>
                    <a:pt x="181819" y="160133"/>
                    <a:pt x="205017" y="165854"/>
                    <a:pt x="225770" y="177231"/>
                  </a:cubicBezTo>
                  <a:cubicBezTo>
                    <a:pt x="246456" y="188608"/>
                    <a:pt x="262715" y="205049"/>
                    <a:pt x="274612" y="226422"/>
                  </a:cubicBezTo>
                  <a:cubicBezTo>
                    <a:pt x="286442" y="247795"/>
                    <a:pt x="292390" y="272522"/>
                    <a:pt x="292390" y="300537"/>
                  </a:cubicBezTo>
                  <a:cubicBezTo>
                    <a:pt x="292390" y="328552"/>
                    <a:pt x="286574" y="351240"/>
                    <a:pt x="274876" y="372219"/>
                  </a:cubicBezTo>
                  <a:cubicBezTo>
                    <a:pt x="263244" y="393197"/>
                    <a:pt x="246655" y="409638"/>
                    <a:pt x="225109" y="421409"/>
                  </a:cubicBezTo>
                  <a:cubicBezTo>
                    <a:pt x="203629" y="433181"/>
                    <a:pt x="178977" y="439099"/>
                    <a:pt x="151284" y="439099"/>
                  </a:cubicBezTo>
                  <a:cubicBezTo>
                    <a:pt x="99468" y="439099"/>
                    <a:pt x="61267" y="420225"/>
                    <a:pt x="36747" y="382412"/>
                  </a:cubicBezTo>
                  <a:cubicBezTo>
                    <a:pt x="12227" y="344598"/>
                    <a:pt x="0" y="292514"/>
                    <a:pt x="0" y="226159"/>
                  </a:cubicBezTo>
                  <a:cubicBezTo>
                    <a:pt x="0" y="155793"/>
                    <a:pt x="12491" y="100486"/>
                    <a:pt x="37408" y="60305"/>
                  </a:cubicBezTo>
                  <a:cubicBezTo>
                    <a:pt x="62325" y="20123"/>
                    <a:pt x="100922" y="0"/>
                    <a:pt x="153135" y="0"/>
                  </a:cubicBezTo>
                  <a:cubicBezTo>
                    <a:pt x="192129" y="0"/>
                    <a:pt x="222597" y="10391"/>
                    <a:pt x="244474" y="31172"/>
                  </a:cubicBezTo>
                  <a:cubicBezTo>
                    <a:pt x="266350" y="51953"/>
                    <a:pt x="280758" y="78192"/>
                    <a:pt x="287566" y="109758"/>
                  </a:cubicBezTo>
                  <a:lnTo>
                    <a:pt x="258617" y="109758"/>
                  </a:lnTo>
                  <a:cubicBezTo>
                    <a:pt x="254586" y="83782"/>
                    <a:pt x="243020" y="63198"/>
                    <a:pt x="223919" y="48007"/>
                  </a:cubicBezTo>
                  <a:cubicBezTo>
                    <a:pt x="204819" y="32816"/>
                    <a:pt x="181422" y="25187"/>
                    <a:pt x="153664" y="25187"/>
                  </a:cubicBezTo>
                  <a:cubicBezTo>
                    <a:pt x="113480" y="25187"/>
                    <a:pt x="82549" y="42088"/>
                    <a:pt x="60805" y="75890"/>
                  </a:cubicBezTo>
                  <a:cubicBezTo>
                    <a:pt x="39060" y="109693"/>
                    <a:pt x="28221" y="159146"/>
                    <a:pt x="28221" y="224383"/>
                  </a:cubicBezTo>
                  <a:cubicBezTo>
                    <a:pt x="28221" y="242402"/>
                    <a:pt x="28618" y="256147"/>
                    <a:pt x="29411" y="265748"/>
                  </a:cubicBezTo>
                  <a:lnTo>
                    <a:pt x="31790" y="265748"/>
                  </a:lnTo>
                  <a:cubicBezTo>
                    <a:pt x="33773" y="247729"/>
                    <a:pt x="39919" y="230631"/>
                    <a:pt x="50163" y="214453"/>
                  </a:cubicBezTo>
                  <a:close/>
                  <a:moveTo>
                    <a:pt x="249563" y="357159"/>
                  </a:moveTo>
                  <a:cubicBezTo>
                    <a:pt x="258419" y="340192"/>
                    <a:pt x="262847" y="321449"/>
                    <a:pt x="262847" y="301063"/>
                  </a:cubicBezTo>
                  <a:cubicBezTo>
                    <a:pt x="262847" y="276270"/>
                    <a:pt x="257692" y="255160"/>
                    <a:pt x="247448" y="237799"/>
                  </a:cubicBezTo>
                  <a:cubicBezTo>
                    <a:pt x="237204" y="220372"/>
                    <a:pt x="223456" y="207285"/>
                    <a:pt x="206140" y="198538"/>
                  </a:cubicBezTo>
                  <a:cubicBezTo>
                    <a:pt x="188824" y="189792"/>
                    <a:pt x="170186" y="185320"/>
                    <a:pt x="150095" y="185320"/>
                  </a:cubicBezTo>
                  <a:cubicBezTo>
                    <a:pt x="128020" y="185320"/>
                    <a:pt x="108589" y="190647"/>
                    <a:pt x="91934" y="201235"/>
                  </a:cubicBezTo>
                  <a:cubicBezTo>
                    <a:pt x="75279" y="211823"/>
                    <a:pt x="62391" y="226027"/>
                    <a:pt x="53336" y="243849"/>
                  </a:cubicBezTo>
                  <a:cubicBezTo>
                    <a:pt x="44282" y="261671"/>
                    <a:pt x="39787" y="280742"/>
                    <a:pt x="39787" y="301129"/>
                  </a:cubicBezTo>
                  <a:cubicBezTo>
                    <a:pt x="39787" y="321515"/>
                    <a:pt x="44678" y="341441"/>
                    <a:pt x="54526" y="358408"/>
                  </a:cubicBezTo>
                  <a:cubicBezTo>
                    <a:pt x="64373" y="375375"/>
                    <a:pt x="77856" y="388791"/>
                    <a:pt x="94908" y="398589"/>
                  </a:cubicBezTo>
                  <a:cubicBezTo>
                    <a:pt x="111960" y="408388"/>
                    <a:pt x="130796" y="413255"/>
                    <a:pt x="151284" y="413255"/>
                  </a:cubicBezTo>
                  <a:cubicBezTo>
                    <a:pt x="174218" y="413255"/>
                    <a:pt x="194112" y="408125"/>
                    <a:pt x="210965" y="397932"/>
                  </a:cubicBezTo>
                  <a:cubicBezTo>
                    <a:pt x="227818" y="387739"/>
                    <a:pt x="240706" y="374126"/>
                    <a:pt x="249563" y="357159"/>
                  </a:cubicBezTo>
                  <a:close/>
                </a:path>
              </a:pathLst>
            </a:custGeom>
            <a:grpFill/>
            <a:ln w="6609" cap="flat">
              <a:noFill/>
              <a:prstDash val="solid"/>
              <a:miter/>
            </a:ln>
          </p:spPr>
          <p:txBody>
            <a:bodyPr rtlCol="0" anchor="ctr"/>
            <a:lstStyle/>
            <a:p>
              <a:endParaRPr lang="en-US" b="0" i="0">
                <a:latin typeface="Unisys" pitchFamily="2" charset="77"/>
              </a:endParaRPr>
            </a:p>
          </p:txBody>
        </p:sp>
      </p:grpSp>
      <p:grpSp>
        <p:nvGrpSpPr>
          <p:cNvPr id="75" name="Group 74">
            <a:extLst>
              <a:ext uri="{FF2B5EF4-FFF2-40B4-BE49-F238E27FC236}">
                <a16:creationId xmlns:a16="http://schemas.microsoft.com/office/drawing/2014/main" id="{37A38A4D-629F-B5B9-FE54-83BA8BAA5957}"/>
              </a:ext>
            </a:extLst>
          </p:cNvPr>
          <p:cNvGrpSpPr/>
          <p:nvPr userDrawn="1"/>
        </p:nvGrpSpPr>
        <p:grpSpPr>
          <a:xfrm>
            <a:off x="8293210" y="2117437"/>
            <a:ext cx="575131" cy="438441"/>
            <a:chOff x="6794116" y="-1474133"/>
            <a:chExt cx="575131" cy="438441"/>
          </a:xfrm>
          <a:solidFill>
            <a:schemeClr val="accent1"/>
          </a:solidFill>
        </p:grpSpPr>
        <p:sp>
          <p:nvSpPr>
            <p:cNvPr id="61" name="Freeform 60">
              <a:extLst>
                <a:ext uri="{FF2B5EF4-FFF2-40B4-BE49-F238E27FC236}">
                  <a16:creationId xmlns:a16="http://schemas.microsoft.com/office/drawing/2014/main" id="{E56D8594-4375-A27B-F567-3434B4CB14AC}"/>
                </a:ext>
              </a:extLst>
            </p:cNvPr>
            <p:cNvSpPr/>
            <p:nvPr/>
          </p:nvSpPr>
          <p:spPr>
            <a:xfrm>
              <a:off x="6794116" y="-1474133"/>
              <a:ext cx="298404" cy="438441"/>
            </a:xfrm>
            <a:custGeom>
              <a:avLst/>
              <a:gdLst>
                <a:gd name="connsiteX0" fmla="*/ 0 w 298404"/>
                <a:gd name="connsiteY0" fmla="*/ 219583 h 438441"/>
                <a:gd name="connsiteX1" fmla="*/ 39457 w 298404"/>
                <a:gd name="connsiteY1" fmla="*/ 53400 h 438441"/>
                <a:gd name="connsiteX2" fmla="*/ 148905 w 298404"/>
                <a:gd name="connsiteY2" fmla="*/ 0 h 438441"/>
                <a:gd name="connsiteX3" fmla="*/ 258948 w 298404"/>
                <a:gd name="connsiteY3" fmla="*/ 53071 h 438441"/>
                <a:gd name="connsiteX4" fmla="*/ 298405 w 298404"/>
                <a:gd name="connsiteY4" fmla="*/ 219517 h 438441"/>
                <a:gd name="connsiteX5" fmla="*/ 258948 w 298404"/>
                <a:gd name="connsiteY5" fmla="*/ 385371 h 438441"/>
                <a:gd name="connsiteX6" fmla="*/ 148905 w 298404"/>
                <a:gd name="connsiteY6" fmla="*/ 438442 h 438441"/>
                <a:gd name="connsiteX7" fmla="*/ 39457 w 298404"/>
                <a:gd name="connsiteY7" fmla="*/ 385371 h 438441"/>
                <a:gd name="connsiteX8" fmla="*/ 0 w 298404"/>
                <a:gd name="connsiteY8" fmla="*/ 219517 h 438441"/>
                <a:gd name="connsiteX9" fmla="*/ 238724 w 298404"/>
                <a:gd name="connsiteY9" fmla="*/ 74444 h 438441"/>
                <a:gd name="connsiteX10" fmla="*/ 148905 w 298404"/>
                <a:gd name="connsiteY10" fmla="*/ 25845 h 438441"/>
                <a:gd name="connsiteX11" fmla="*/ 59086 w 298404"/>
                <a:gd name="connsiteY11" fmla="*/ 74444 h 438441"/>
                <a:gd name="connsiteX12" fmla="*/ 28948 w 298404"/>
                <a:gd name="connsiteY12" fmla="*/ 219583 h 438441"/>
                <a:gd name="connsiteX13" fmla="*/ 148905 w 298404"/>
                <a:gd name="connsiteY13" fmla="*/ 412728 h 438441"/>
                <a:gd name="connsiteX14" fmla="*/ 268862 w 298404"/>
                <a:gd name="connsiteY14" fmla="*/ 219583 h 438441"/>
                <a:gd name="connsiteX15" fmla="*/ 238724 w 298404"/>
                <a:gd name="connsiteY15" fmla="*/ 74444 h 4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04" h="438441">
                  <a:moveTo>
                    <a:pt x="0" y="219583"/>
                  </a:moveTo>
                  <a:cubicBezTo>
                    <a:pt x="0" y="144416"/>
                    <a:pt x="13152" y="88977"/>
                    <a:pt x="39457" y="53400"/>
                  </a:cubicBezTo>
                  <a:cubicBezTo>
                    <a:pt x="65761" y="17822"/>
                    <a:pt x="102244" y="0"/>
                    <a:pt x="148905" y="0"/>
                  </a:cubicBezTo>
                  <a:cubicBezTo>
                    <a:pt x="195566" y="0"/>
                    <a:pt x="232577" y="17690"/>
                    <a:pt x="258948" y="53071"/>
                  </a:cubicBezTo>
                  <a:cubicBezTo>
                    <a:pt x="285252" y="88451"/>
                    <a:pt x="298405" y="143955"/>
                    <a:pt x="298405" y="219517"/>
                  </a:cubicBezTo>
                  <a:cubicBezTo>
                    <a:pt x="298405" y="295079"/>
                    <a:pt x="285252" y="349991"/>
                    <a:pt x="258948" y="385371"/>
                  </a:cubicBezTo>
                  <a:cubicBezTo>
                    <a:pt x="232643" y="420752"/>
                    <a:pt x="195962" y="438442"/>
                    <a:pt x="148905" y="438442"/>
                  </a:cubicBezTo>
                  <a:cubicBezTo>
                    <a:pt x="101847" y="438442"/>
                    <a:pt x="65828" y="420752"/>
                    <a:pt x="39457" y="385371"/>
                  </a:cubicBezTo>
                  <a:cubicBezTo>
                    <a:pt x="13152" y="349991"/>
                    <a:pt x="0" y="294684"/>
                    <a:pt x="0" y="219517"/>
                  </a:cubicBezTo>
                  <a:close/>
                  <a:moveTo>
                    <a:pt x="238724" y="74444"/>
                  </a:moveTo>
                  <a:cubicBezTo>
                    <a:pt x="218632" y="42023"/>
                    <a:pt x="188692" y="25845"/>
                    <a:pt x="148905" y="25845"/>
                  </a:cubicBezTo>
                  <a:cubicBezTo>
                    <a:pt x="109118" y="25845"/>
                    <a:pt x="79178" y="42023"/>
                    <a:pt x="59086" y="74444"/>
                  </a:cubicBezTo>
                  <a:cubicBezTo>
                    <a:pt x="38994" y="106799"/>
                    <a:pt x="28948" y="155201"/>
                    <a:pt x="28948" y="219583"/>
                  </a:cubicBezTo>
                  <a:cubicBezTo>
                    <a:pt x="28948" y="348347"/>
                    <a:pt x="68934" y="412728"/>
                    <a:pt x="148905" y="412728"/>
                  </a:cubicBezTo>
                  <a:cubicBezTo>
                    <a:pt x="228876" y="412728"/>
                    <a:pt x="268862" y="348347"/>
                    <a:pt x="268862" y="219583"/>
                  </a:cubicBezTo>
                  <a:cubicBezTo>
                    <a:pt x="268862" y="155201"/>
                    <a:pt x="258815" y="106799"/>
                    <a:pt x="238724" y="74444"/>
                  </a:cubicBezTo>
                  <a:close/>
                </a:path>
              </a:pathLst>
            </a:custGeom>
            <a:grpFill/>
            <a:ln w="6609" cap="flat">
              <a:noFill/>
              <a:prstDash val="solid"/>
              <a:miter/>
            </a:ln>
          </p:spPr>
          <p:txBody>
            <a:bodyPr rtlCol="0" anchor="ctr"/>
            <a:lstStyle/>
            <a:p>
              <a:endParaRPr lang="en-US" b="0" i="0">
                <a:latin typeface="Unisys" pitchFamily="2" charset="77"/>
              </a:endParaRPr>
            </a:p>
          </p:txBody>
        </p:sp>
        <p:sp>
          <p:nvSpPr>
            <p:cNvPr id="62" name="Freeform 61">
              <a:extLst>
                <a:ext uri="{FF2B5EF4-FFF2-40B4-BE49-F238E27FC236}">
                  <a16:creationId xmlns:a16="http://schemas.microsoft.com/office/drawing/2014/main" id="{1216BD75-5322-3BC6-E41F-4EC11A600059}"/>
                </a:ext>
              </a:extLst>
            </p:cNvPr>
            <p:cNvSpPr/>
            <p:nvPr/>
          </p:nvSpPr>
          <p:spPr>
            <a:xfrm>
              <a:off x="7099791" y="-1464531"/>
              <a:ext cx="269456" cy="419962"/>
            </a:xfrm>
            <a:custGeom>
              <a:avLst/>
              <a:gdLst>
                <a:gd name="connsiteX0" fmla="*/ 0 w 269456"/>
                <a:gd name="connsiteY0" fmla="*/ 25779 h 419962"/>
                <a:gd name="connsiteX1" fmla="*/ 0 w 269456"/>
                <a:gd name="connsiteY1" fmla="*/ 0 h 419962"/>
                <a:gd name="connsiteX2" fmla="*/ 269457 w 269456"/>
                <a:gd name="connsiteY2" fmla="*/ 0 h 419962"/>
                <a:gd name="connsiteX3" fmla="*/ 269457 w 269456"/>
                <a:gd name="connsiteY3" fmla="*/ 22228 h 419962"/>
                <a:gd name="connsiteX4" fmla="*/ 144345 w 269456"/>
                <a:gd name="connsiteY4" fmla="*/ 204589 h 419962"/>
                <a:gd name="connsiteX5" fmla="*/ 96428 w 269456"/>
                <a:gd name="connsiteY5" fmla="*/ 419962 h 419962"/>
                <a:gd name="connsiteX6" fmla="*/ 67480 w 269456"/>
                <a:gd name="connsiteY6" fmla="*/ 419962 h 419962"/>
                <a:gd name="connsiteX7" fmla="*/ 92529 w 269456"/>
                <a:gd name="connsiteY7" fmla="*/ 266406 h 419962"/>
                <a:gd name="connsiteX8" fmla="*/ 153994 w 269456"/>
                <a:gd name="connsiteY8" fmla="*/ 130540 h 419962"/>
                <a:gd name="connsiteX9" fmla="*/ 244143 w 269456"/>
                <a:gd name="connsiteY9" fmla="*/ 28278 h 419962"/>
                <a:gd name="connsiteX10" fmla="*/ 243548 w 269456"/>
                <a:gd name="connsiteY10" fmla="*/ 25845 h 419962"/>
                <a:gd name="connsiteX11" fmla="*/ 0 w 269456"/>
                <a:gd name="connsiteY11" fmla="*/ 25845 h 41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56" h="419962">
                  <a:moveTo>
                    <a:pt x="0" y="25779"/>
                  </a:moveTo>
                  <a:lnTo>
                    <a:pt x="0" y="0"/>
                  </a:lnTo>
                  <a:lnTo>
                    <a:pt x="269457" y="0"/>
                  </a:lnTo>
                  <a:lnTo>
                    <a:pt x="269457" y="22228"/>
                  </a:lnTo>
                  <a:cubicBezTo>
                    <a:pt x="215195" y="77008"/>
                    <a:pt x="173491" y="137773"/>
                    <a:pt x="144345" y="204589"/>
                  </a:cubicBezTo>
                  <a:cubicBezTo>
                    <a:pt x="115198" y="271404"/>
                    <a:pt x="99204" y="343151"/>
                    <a:pt x="96428" y="419962"/>
                  </a:cubicBezTo>
                  <a:lnTo>
                    <a:pt x="67480" y="419962"/>
                  </a:lnTo>
                  <a:cubicBezTo>
                    <a:pt x="69066" y="367155"/>
                    <a:pt x="77394" y="315991"/>
                    <a:pt x="92529" y="266406"/>
                  </a:cubicBezTo>
                  <a:cubicBezTo>
                    <a:pt x="107598" y="216821"/>
                    <a:pt x="128086" y="171510"/>
                    <a:pt x="153994" y="130540"/>
                  </a:cubicBezTo>
                  <a:cubicBezTo>
                    <a:pt x="179902" y="89569"/>
                    <a:pt x="209974" y="55438"/>
                    <a:pt x="244143" y="28278"/>
                  </a:cubicBezTo>
                  <a:lnTo>
                    <a:pt x="243548" y="25845"/>
                  </a:lnTo>
                  <a:lnTo>
                    <a:pt x="0" y="25845"/>
                  </a:lnTo>
                  <a:close/>
                </a:path>
              </a:pathLst>
            </a:custGeom>
            <a:grpFill/>
            <a:ln w="6609" cap="flat">
              <a:noFill/>
              <a:prstDash val="solid"/>
              <a:miter/>
            </a:ln>
          </p:spPr>
          <p:txBody>
            <a:bodyPr rtlCol="0" anchor="ctr"/>
            <a:lstStyle/>
            <a:p>
              <a:endParaRPr lang="en-US" b="0" i="0">
                <a:latin typeface="Unisys" pitchFamily="2" charset="77"/>
              </a:endParaRPr>
            </a:p>
          </p:txBody>
        </p:sp>
      </p:grpSp>
      <p:cxnSp>
        <p:nvCxnSpPr>
          <p:cNvPr id="3" name="Straight Connector 2">
            <a:extLst>
              <a:ext uri="{FF2B5EF4-FFF2-40B4-BE49-F238E27FC236}">
                <a16:creationId xmlns:a16="http://schemas.microsoft.com/office/drawing/2014/main" id="{18D3D1CF-8AE5-69A5-158D-C3436C856F95}"/>
              </a:ext>
            </a:extLst>
          </p:cNvPr>
          <p:cNvCxnSpPr>
            <a:cxnSpLocks/>
          </p:cNvCxnSpPr>
          <p:nvPr userDrawn="1"/>
        </p:nvCxnSpPr>
        <p:spPr>
          <a:xfrm>
            <a:off x="4386316" y="3976370"/>
            <a:ext cx="3419365" cy="0"/>
          </a:xfrm>
          <a:prstGeom prst="line">
            <a:avLst/>
          </a:prstGeom>
          <a:solidFill>
            <a:srgbClr val="003034"/>
          </a:solidFill>
          <a:ln w="6350" cap="flat" cmpd="sng" algn="ctr">
            <a:solidFill>
              <a:srgbClr val="007173"/>
            </a:solidFill>
            <a:prstDash val="solid"/>
            <a:miter lim="800000"/>
          </a:ln>
          <a:effectLst/>
        </p:spPr>
      </p:cxnSp>
      <p:sp>
        <p:nvSpPr>
          <p:cNvPr id="9" name="Text Placeholder 13">
            <a:extLst>
              <a:ext uri="{FF2B5EF4-FFF2-40B4-BE49-F238E27FC236}">
                <a16:creationId xmlns:a16="http://schemas.microsoft.com/office/drawing/2014/main" id="{B03B04BE-2420-C98F-9DEE-2C6821938020}"/>
              </a:ext>
            </a:extLst>
          </p:cNvPr>
          <p:cNvSpPr>
            <a:spLocks noGrp="1"/>
          </p:cNvSpPr>
          <p:nvPr>
            <p:ph type="body" sz="quarter" idx="44" hasCustomPrompt="1"/>
          </p:nvPr>
        </p:nvSpPr>
        <p:spPr>
          <a:xfrm>
            <a:off x="5182544" y="86124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0" name="Text Placeholder 13">
            <a:extLst>
              <a:ext uri="{FF2B5EF4-FFF2-40B4-BE49-F238E27FC236}">
                <a16:creationId xmlns:a16="http://schemas.microsoft.com/office/drawing/2014/main" id="{F4CB625F-9DC0-9089-AF26-95974B6F9FF0}"/>
              </a:ext>
            </a:extLst>
          </p:cNvPr>
          <p:cNvSpPr>
            <a:spLocks noGrp="1"/>
          </p:cNvSpPr>
          <p:nvPr>
            <p:ph type="body" sz="quarter" idx="45" hasCustomPrompt="1"/>
          </p:nvPr>
        </p:nvSpPr>
        <p:spPr>
          <a:xfrm>
            <a:off x="5182544" y="195598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1" name="Text Placeholder 13">
            <a:extLst>
              <a:ext uri="{FF2B5EF4-FFF2-40B4-BE49-F238E27FC236}">
                <a16:creationId xmlns:a16="http://schemas.microsoft.com/office/drawing/2014/main" id="{1A7ADAED-59B3-F439-F27E-3EAD62A73551}"/>
              </a:ext>
            </a:extLst>
          </p:cNvPr>
          <p:cNvSpPr>
            <a:spLocks noGrp="1"/>
          </p:cNvSpPr>
          <p:nvPr>
            <p:ph type="body" sz="quarter" idx="46" hasCustomPrompt="1"/>
          </p:nvPr>
        </p:nvSpPr>
        <p:spPr>
          <a:xfrm>
            <a:off x="5182544" y="305072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2" name="Text Placeholder 13">
            <a:extLst>
              <a:ext uri="{FF2B5EF4-FFF2-40B4-BE49-F238E27FC236}">
                <a16:creationId xmlns:a16="http://schemas.microsoft.com/office/drawing/2014/main" id="{CEB2EDEB-9F39-1DBD-FB9B-E392E54C8C14}"/>
              </a:ext>
            </a:extLst>
          </p:cNvPr>
          <p:cNvSpPr>
            <a:spLocks noGrp="1"/>
          </p:cNvSpPr>
          <p:nvPr>
            <p:ph type="body" sz="quarter" idx="47" hasCustomPrompt="1"/>
          </p:nvPr>
        </p:nvSpPr>
        <p:spPr>
          <a:xfrm>
            <a:off x="5182544" y="414546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3" name="Text Placeholder 13">
            <a:extLst>
              <a:ext uri="{FF2B5EF4-FFF2-40B4-BE49-F238E27FC236}">
                <a16:creationId xmlns:a16="http://schemas.microsoft.com/office/drawing/2014/main" id="{6B762A5B-3B24-6BCC-3B77-B48C54E6653A}"/>
              </a:ext>
            </a:extLst>
          </p:cNvPr>
          <p:cNvSpPr>
            <a:spLocks noGrp="1"/>
          </p:cNvSpPr>
          <p:nvPr>
            <p:ph type="body" sz="quarter" idx="48" hasCustomPrompt="1"/>
          </p:nvPr>
        </p:nvSpPr>
        <p:spPr>
          <a:xfrm>
            <a:off x="5182544" y="524020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4" name="Text Placeholder 13">
            <a:extLst>
              <a:ext uri="{FF2B5EF4-FFF2-40B4-BE49-F238E27FC236}">
                <a16:creationId xmlns:a16="http://schemas.microsoft.com/office/drawing/2014/main" id="{E86317E6-F2B4-091C-4505-115C43FE0B97}"/>
              </a:ext>
            </a:extLst>
          </p:cNvPr>
          <p:cNvSpPr>
            <a:spLocks noGrp="1"/>
          </p:cNvSpPr>
          <p:nvPr>
            <p:ph type="body" sz="quarter" idx="49" hasCustomPrompt="1"/>
          </p:nvPr>
        </p:nvSpPr>
        <p:spPr>
          <a:xfrm>
            <a:off x="9085385" y="86124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
        <p:nvSpPr>
          <p:cNvPr id="15" name="Text Placeholder 13">
            <a:extLst>
              <a:ext uri="{FF2B5EF4-FFF2-40B4-BE49-F238E27FC236}">
                <a16:creationId xmlns:a16="http://schemas.microsoft.com/office/drawing/2014/main" id="{9D7249DC-55A9-1305-4C5D-3BED898501A1}"/>
              </a:ext>
            </a:extLst>
          </p:cNvPr>
          <p:cNvSpPr>
            <a:spLocks noGrp="1"/>
          </p:cNvSpPr>
          <p:nvPr>
            <p:ph type="body" sz="quarter" idx="50" hasCustomPrompt="1"/>
          </p:nvPr>
        </p:nvSpPr>
        <p:spPr>
          <a:xfrm>
            <a:off x="9085385" y="1955988"/>
            <a:ext cx="2623138" cy="756544"/>
          </a:xfrm>
        </p:spPr>
        <p:txBody>
          <a:bodyPr anchor="ctr"/>
          <a:lstStyle>
            <a:lvl1pPr marL="0" indent="0">
              <a:spcBef>
                <a:spcPts val="0"/>
              </a:spcBef>
              <a:buNone/>
              <a:defRPr sz="1800">
                <a:solidFill>
                  <a:schemeClr val="tx1"/>
                </a:solidFill>
              </a:defRPr>
            </a:lvl1pPr>
            <a:lvl2pPr marL="0" indent="0">
              <a:spcBef>
                <a:spcPts val="0"/>
              </a:spcBef>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en-GB"/>
              <a:t>Place agenda item or section title here</a:t>
            </a:r>
            <a:endParaRPr lang="en-US"/>
          </a:p>
        </p:txBody>
      </p:sp>
    </p:spTree>
    <p:extLst>
      <p:ext uri="{BB962C8B-B14F-4D97-AF65-F5344CB8AC3E}">
        <p14:creationId xmlns:p14="http://schemas.microsoft.com/office/powerpoint/2010/main" val="3409925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
            <a:extLst>
              <a:ext uri="{FF2B5EF4-FFF2-40B4-BE49-F238E27FC236}">
                <a16:creationId xmlns:a16="http://schemas.microsoft.com/office/drawing/2014/main" id="{8C90B1CF-3DC9-37EF-A616-38463D3E3EF4}"/>
              </a:ext>
            </a:extLst>
          </p:cNvPr>
          <p:cNvSpPr>
            <a:spLocks noGrp="1"/>
          </p:cNvSpPr>
          <p:nvPr>
            <p:ph type="dt" sz="half" idx="2"/>
          </p:nvPr>
        </p:nvSpPr>
        <p:spPr>
          <a:xfrm>
            <a:off x="9904437" y="266176"/>
            <a:ext cx="1804087" cy="201905"/>
          </a:xfrm>
          <a:prstGeom prst="rect">
            <a:avLst/>
          </a:prstGeom>
        </p:spPr>
        <p:txBody>
          <a:bodyPr vert="horz" lIns="0" tIns="0" rIns="0" bIns="0" rtlCol="0" anchor="t">
            <a:noAutofit/>
          </a:bodyPr>
          <a:lstStyle>
            <a:lvl1pPr algn="r">
              <a:defRPr sz="700" b="0" i="0" cap="all" baseline="0">
                <a:solidFill>
                  <a:schemeClr val="tx1"/>
                </a:solidFill>
                <a:latin typeface="Unisys" pitchFamily="2" charset="77"/>
              </a:defRPr>
            </a:lvl1pPr>
          </a:lstStyle>
          <a:p>
            <a:endParaRPr lang="en-US"/>
          </a:p>
        </p:txBody>
      </p:sp>
      <p:sp>
        <p:nvSpPr>
          <p:cNvPr id="2" name="Title Placeholder ">
            <a:extLst>
              <a:ext uri="{FF2B5EF4-FFF2-40B4-BE49-F238E27FC236}">
                <a16:creationId xmlns:a16="http://schemas.microsoft.com/office/drawing/2014/main" id="{952B0121-EF82-BC99-258F-7372B45FFB22}"/>
              </a:ext>
            </a:extLst>
          </p:cNvPr>
          <p:cNvSpPr>
            <a:spLocks noGrp="1"/>
          </p:cNvSpPr>
          <p:nvPr>
            <p:ph type="title"/>
          </p:nvPr>
        </p:nvSpPr>
        <p:spPr>
          <a:xfrm>
            <a:off x="460461" y="648088"/>
            <a:ext cx="11252113" cy="901579"/>
          </a:xfrm>
          <a:prstGeom prst="rect">
            <a:avLst/>
          </a:prstGeom>
        </p:spPr>
        <p:txBody>
          <a:bodyPr vert="horz" lIns="0" tIns="0" rIns="0" bIns="0" rtlCol="0" anchor="t">
            <a:noAutofit/>
          </a:bodyPr>
          <a:lstStyle/>
          <a:p>
            <a:r>
              <a:rPr lang="en-US" noProof="0"/>
              <a:t>Place headline here</a:t>
            </a:r>
          </a:p>
        </p:txBody>
      </p:sp>
      <p:sp>
        <p:nvSpPr>
          <p:cNvPr id="3" name="Text Placeholder ">
            <a:extLst>
              <a:ext uri="{FF2B5EF4-FFF2-40B4-BE49-F238E27FC236}">
                <a16:creationId xmlns:a16="http://schemas.microsoft.com/office/drawing/2014/main" id="{BD1BB502-CC6D-5369-2D20-8BF3AEE14C33}"/>
              </a:ext>
            </a:extLst>
          </p:cNvPr>
          <p:cNvSpPr>
            <a:spLocks noGrp="1"/>
          </p:cNvSpPr>
          <p:nvPr>
            <p:ph type="body" idx="1"/>
          </p:nvPr>
        </p:nvSpPr>
        <p:spPr>
          <a:xfrm>
            <a:off x="483476" y="1773238"/>
            <a:ext cx="11225048" cy="439261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
            <a:extLst>
              <a:ext uri="{FF2B5EF4-FFF2-40B4-BE49-F238E27FC236}">
                <a16:creationId xmlns:a16="http://schemas.microsoft.com/office/drawing/2014/main" id="{BDD9CAF2-D62A-2431-8BE8-20DD9A1BB240}"/>
              </a:ext>
            </a:extLst>
          </p:cNvPr>
          <p:cNvSpPr>
            <a:spLocks noGrp="1"/>
          </p:cNvSpPr>
          <p:nvPr>
            <p:ph type="ftr" sz="quarter" idx="3"/>
          </p:nvPr>
        </p:nvSpPr>
        <p:spPr>
          <a:xfrm>
            <a:off x="6459941" y="6384093"/>
            <a:ext cx="5028632" cy="207732"/>
          </a:xfrm>
          <a:prstGeom prst="rect">
            <a:avLst/>
          </a:prstGeom>
        </p:spPr>
        <p:txBody>
          <a:bodyPr vert="horz" wrap="none" lIns="0" tIns="0" rIns="0" bIns="0" rtlCol="0" anchor="b">
            <a:noAutofit/>
          </a:bodyPr>
          <a:lstStyle>
            <a:lvl1pPr algn="r">
              <a:defRPr sz="700" b="0" i="0" cap="all" baseline="0">
                <a:solidFill>
                  <a:schemeClr val="tx1">
                    <a:alpha val="50000"/>
                  </a:schemeClr>
                </a:solidFill>
                <a:latin typeface="Unisys" pitchFamily="2" charset="77"/>
              </a:defRPr>
            </a:lvl1pPr>
          </a:lstStyle>
          <a:p>
            <a:r>
              <a:rPr lang="en-US"/>
              <a:t>© 2024 Unisys Corporation. All rights reserved. Confidential and Proprietary Information.</a:t>
            </a:r>
          </a:p>
        </p:txBody>
      </p:sp>
      <p:sp>
        <p:nvSpPr>
          <p:cNvPr id="6" name="Slide Number Placeholder ">
            <a:extLst>
              <a:ext uri="{FF2B5EF4-FFF2-40B4-BE49-F238E27FC236}">
                <a16:creationId xmlns:a16="http://schemas.microsoft.com/office/drawing/2014/main" id="{59AC6544-B704-68C9-574A-A3FB7525E768}"/>
              </a:ext>
            </a:extLst>
          </p:cNvPr>
          <p:cNvSpPr>
            <a:spLocks noGrp="1"/>
          </p:cNvSpPr>
          <p:nvPr>
            <p:ph type="sldNum" sz="quarter" idx="4"/>
          </p:nvPr>
        </p:nvSpPr>
        <p:spPr>
          <a:xfrm>
            <a:off x="11492624" y="6384094"/>
            <a:ext cx="215900" cy="207731"/>
          </a:xfrm>
          <a:prstGeom prst="rect">
            <a:avLst/>
          </a:prstGeom>
        </p:spPr>
        <p:txBody>
          <a:bodyPr vert="horz" wrap="none" lIns="0" tIns="0" rIns="0" bIns="0" rtlCol="0" anchor="b">
            <a:noAutofit/>
          </a:bodyPr>
          <a:lstStyle>
            <a:lvl1pPr algn="r">
              <a:defRPr sz="700" b="0" i="0" cap="all" baseline="0">
                <a:solidFill>
                  <a:schemeClr val="tx1">
                    <a:alpha val="50000"/>
                  </a:schemeClr>
                </a:solidFill>
                <a:latin typeface="Unisys" pitchFamily="2" charset="77"/>
              </a:defRPr>
            </a:lvl1pPr>
          </a:lstStyle>
          <a:p>
            <a:fld id="{A5059E0A-75CF-504A-968B-B53C005ED4A5}" type="slidenum">
              <a:rPr lang="en-US" smtClean="0"/>
              <a:pPr/>
              <a:t>‹#›</a:t>
            </a:fld>
            <a:endParaRPr lang="en-US"/>
          </a:p>
        </p:txBody>
      </p:sp>
      <p:pic>
        <p:nvPicPr>
          <p:cNvPr id="7" name="U_Mint">
            <a:extLst>
              <a:ext uri="{FF2B5EF4-FFF2-40B4-BE49-F238E27FC236}">
                <a16:creationId xmlns:a16="http://schemas.microsoft.com/office/drawing/2014/main" id="{1D775477-C3FB-A470-E093-ED2A7C7A78BA}"/>
              </a:ext>
            </a:extLst>
          </p:cNvPr>
          <p:cNvPicPr>
            <a:picLocks noChangeAspect="1"/>
          </p:cNvPicPr>
          <p:nvPr userDrawn="1"/>
        </p:nvPicPr>
        <p:blipFill>
          <a:blip r:embed="rId63" cstate="print">
            <a:extLst>
              <a:ext uri="{28A0092B-C50C-407E-A947-70E740481C1C}">
                <a14:useLocalDpi xmlns:a14="http://schemas.microsoft.com/office/drawing/2010/main"/>
              </a:ext>
            </a:extLst>
          </a:blip>
          <a:stretch>
            <a:fillRect/>
          </a:stretch>
        </p:blipFill>
        <p:spPr>
          <a:xfrm>
            <a:off x="483477" y="6391946"/>
            <a:ext cx="223576" cy="199879"/>
          </a:xfrm>
          <a:prstGeom prst="rect">
            <a:avLst/>
          </a:prstGeom>
        </p:spPr>
      </p:pic>
    </p:spTree>
    <p:extLst>
      <p:ext uri="{BB962C8B-B14F-4D97-AF65-F5344CB8AC3E}">
        <p14:creationId xmlns:p14="http://schemas.microsoft.com/office/powerpoint/2010/main" val="28882234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87" r:id="rId3"/>
    <p:sldLayoutId id="2147483796" r:id="rId4"/>
    <p:sldLayoutId id="2147483752" r:id="rId5"/>
    <p:sldLayoutId id="2147483690" r:id="rId6"/>
    <p:sldLayoutId id="2147483692" r:id="rId7"/>
    <p:sldLayoutId id="2147483693" r:id="rId8"/>
    <p:sldLayoutId id="2147483695" r:id="rId9"/>
    <p:sldLayoutId id="2147483670" r:id="rId10"/>
    <p:sldLayoutId id="2147483760" r:id="rId11"/>
    <p:sldLayoutId id="2147483757" r:id="rId12"/>
    <p:sldLayoutId id="2147483758" r:id="rId13"/>
    <p:sldLayoutId id="2147483759" r:id="rId14"/>
    <p:sldLayoutId id="2147483780" r:id="rId15"/>
    <p:sldLayoutId id="2147483781" r:id="rId16"/>
    <p:sldLayoutId id="2147483782" r:id="rId17"/>
    <p:sldLayoutId id="2147483783" r:id="rId18"/>
    <p:sldLayoutId id="2147483784" r:id="rId19"/>
    <p:sldLayoutId id="2147483785" r:id="rId20"/>
    <p:sldLayoutId id="2147483786" r:id="rId21"/>
    <p:sldLayoutId id="2147483682" r:id="rId22"/>
    <p:sldLayoutId id="2147483761" r:id="rId23"/>
    <p:sldLayoutId id="2147483686" r:id="rId24"/>
    <p:sldLayoutId id="2147483687" r:id="rId25"/>
    <p:sldLayoutId id="2147483688" r:id="rId26"/>
    <p:sldLayoutId id="2147483689" r:id="rId27"/>
    <p:sldLayoutId id="2147483697" r:id="rId28"/>
    <p:sldLayoutId id="2147483699" r:id="rId29"/>
    <p:sldLayoutId id="2147483701" r:id="rId30"/>
    <p:sldLayoutId id="2147483702" r:id="rId31"/>
    <p:sldLayoutId id="2147483704" r:id="rId32"/>
    <p:sldLayoutId id="2147483706" r:id="rId33"/>
    <p:sldLayoutId id="2147483708" r:id="rId34"/>
    <p:sldLayoutId id="2147483710" r:id="rId35"/>
    <p:sldLayoutId id="2147483711" r:id="rId36"/>
    <p:sldLayoutId id="2147483713" r:id="rId37"/>
    <p:sldLayoutId id="2147483715" r:id="rId38"/>
    <p:sldLayoutId id="2147483717" r:id="rId39"/>
    <p:sldLayoutId id="2147483718" r:id="rId40"/>
    <p:sldLayoutId id="2147483721" r:id="rId41"/>
    <p:sldLayoutId id="2147483723" r:id="rId42"/>
    <p:sldLayoutId id="2147483725" r:id="rId43"/>
    <p:sldLayoutId id="2147483727" r:id="rId44"/>
    <p:sldLayoutId id="2147483729" r:id="rId45"/>
    <p:sldLayoutId id="2147483730" r:id="rId46"/>
    <p:sldLayoutId id="2147483732" r:id="rId47"/>
    <p:sldLayoutId id="2147483734" r:id="rId48"/>
    <p:sldLayoutId id="2147483735" r:id="rId49"/>
    <p:sldLayoutId id="2147483736" r:id="rId50"/>
    <p:sldLayoutId id="2147483738" r:id="rId51"/>
    <p:sldLayoutId id="2147483739" r:id="rId52"/>
    <p:sldLayoutId id="2147483741" r:id="rId53"/>
    <p:sldLayoutId id="2147483791" r:id="rId54"/>
    <p:sldLayoutId id="2147483792" r:id="rId55"/>
    <p:sldLayoutId id="2147483793" r:id="rId56"/>
    <p:sldLayoutId id="2147483794" r:id="rId57"/>
    <p:sldLayoutId id="2147483795" r:id="rId58"/>
    <p:sldLayoutId id="2147483742" r:id="rId59"/>
    <p:sldLayoutId id="2147483789" r:id="rId60"/>
    <p:sldLayoutId id="2147483790" r:id="rId61"/>
  </p:sldLayoutIdLst>
  <p:transition>
    <p:fade/>
  </p:transition>
  <p:hf hdr="0" dt="0"/>
  <p:txStyles>
    <p:titleStyle>
      <a:lvl1pPr algn="l" defTabSz="914400" rtl="0" eaLnBrk="1" latinLnBrk="0" hangingPunct="1">
        <a:lnSpc>
          <a:spcPct val="90000"/>
        </a:lnSpc>
        <a:spcBef>
          <a:spcPct val="0"/>
        </a:spcBef>
        <a:buNone/>
        <a:defRPr sz="3200" b="0" i="0" kern="1200">
          <a:solidFill>
            <a:schemeClr val="tx2"/>
          </a:solidFill>
          <a:latin typeface="Unisys" pitchFamily="2" charset="77"/>
          <a:ea typeface="+mj-ea"/>
          <a:cs typeface="+mj-cs"/>
        </a:defRPr>
      </a:lvl1pPr>
    </p:titleStyle>
    <p:bodyStyle>
      <a:lvl1pPr marL="216000" indent="-2160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Unisys" pitchFamily="2" charset="77"/>
          <a:ea typeface="+mn-ea"/>
          <a:cs typeface="+mn-cs"/>
        </a:defRPr>
      </a:lvl1pPr>
      <a:lvl2pPr marL="432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2pPr>
      <a:lvl3pPr marL="648000" indent="-216000" algn="l" defTabSz="914400" rtl="0" eaLnBrk="1" latinLnBrk="0" hangingPunct="1">
        <a:lnSpc>
          <a:spcPct val="100000"/>
        </a:lnSpc>
        <a:spcBef>
          <a:spcPts val="600"/>
        </a:spcBef>
        <a:buFont typeface="Wingdings" pitchFamily="2" charset="2"/>
        <a:buChar char="§"/>
        <a:defRPr sz="1600" b="0" i="0" kern="1200">
          <a:solidFill>
            <a:schemeClr val="tx1"/>
          </a:solidFill>
          <a:latin typeface="Unisys" pitchFamily="2" charset="77"/>
          <a:ea typeface="+mn-ea"/>
          <a:cs typeface="+mn-cs"/>
        </a:defRPr>
      </a:lvl3pPr>
      <a:lvl4pPr marL="864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4pPr>
      <a:lvl5pPr marL="1080000" indent="-216000" algn="l" defTabSz="914400" rtl="0" eaLnBrk="1" latinLnBrk="0" hangingPunct="1">
        <a:lnSpc>
          <a:spcPct val="100000"/>
        </a:lnSpc>
        <a:spcBef>
          <a:spcPts val="600"/>
        </a:spcBef>
        <a:buFont typeface="Courier New" panose="02070309020205020404" pitchFamily="49" charset="0"/>
        <a:buChar char="o"/>
        <a:defRPr sz="1600" b="0" i="0" kern="1200">
          <a:solidFill>
            <a:schemeClr val="tx1"/>
          </a:solidFill>
          <a:latin typeface="Unisys" pitchFamily="2" charset="77"/>
          <a:ea typeface="+mn-ea"/>
          <a:cs typeface="+mn-cs"/>
        </a:defRPr>
      </a:lvl5pPr>
      <a:lvl6pPr marL="1296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14">
          <p15:clr>
            <a:srgbClr val="A4A3A4"/>
          </p15:clr>
        </p15:guide>
        <p15:guide id="3" pos="166">
          <p15:clr>
            <a:srgbClr val="A4A3A4"/>
          </p15:clr>
        </p15:guide>
        <p15:guide id="5" orient="horz" pos="164">
          <p15:clr>
            <a:srgbClr val="A4A3A4"/>
          </p15:clr>
        </p15:guide>
        <p15:guide id="6" orient="horz" pos="4156">
          <p15:clr>
            <a:srgbClr val="A4A3A4"/>
          </p15:clr>
        </p15:guide>
        <p15:guide id="7" orient="horz" pos="436">
          <p15:clr>
            <a:srgbClr val="A4A3A4"/>
          </p15:clr>
        </p15:guide>
        <p15:guide id="8" orient="horz" pos="3884">
          <p15:clr>
            <a:srgbClr val="A4A3A4"/>
          </p15:clr>
        </p15:guide>
        <p15:guide id="10">
          <p15:clr>
            <a:srgbClr val="FBAE40"/>
          </p15:clr>
        </p15:guide>
        <p15:guide id="11" pos="7680">
          <p15:clr>
            <a:srgbClr val="FBAE40"/>
          </p15:clr>
        </p15:guide>
        <p15:guide id="12" orient="horz">
          <p15:clr>
            <a:srgbClr val="FBAE40"/>
          </p15:clr>
        </p15:guide>
        <p15:guide id="13" orient="horz" pos="4320">
          <p15:clr>
            <a:srgbClr val="FBAE40"/>
          </p15:clr>
        </p15:guide>
        <p15:guide id="14" pos="302">
          <p15:clr>
            <a:srgbClr val="A4A3A4"/>
          </p15:clr>
        </p15:guide>
        <p15:guide id="15" pos="737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0.emf"/><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https://idea.unisys.com/UnisysInnovationProgramY16" TargetMode="Externa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https://github.com/UnisysUIP" TargetMode="Externa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30.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0.emf"/><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emf"/><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https://unisyscorp.sharepoint.com/sites/Solution-Innovation-Architecture/SitePages/IP_and_Patents.aspx" TargetMode="Externa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7A8C71F-A76E-EF71-0050-E8FB6C0A387F}"/>
              </a:ext>
            </a:extLst>
          </p:cNvPr>
          <p:cNvSpPr>
            <a:spLocks noGrp="1"/>
          </p:cNvSpPr>
          <p:nvPr>
            <p:ph type="title"/>
          </p:nvPr>
        </p:nvSpPr>
        <p:spPr/>
        <p:txBody>
          <a:bodyPr/>
          <a:lstStyle/>
          <a:p>
            <a:r>
              <a:rPr lang="en-US">
                <a:solidFill>
                  <a:schemeClr val="accent1">
                    <a:lumMod val="60000"/>
                    <a:lumOff val="40000"/>
                  </a:schemeClr>
                </a:solidFill>
              </a:rPr>
              <a:t>Agenda</a:t>
            </a:r>
          </a:p>
        </p:txBody>
      </p:sp>
      <p:sp>
        <p:nvSpPr>
          <p:cNvPr id="2" name="Text Placeholder 1">
            <a:extLst>
              <a:ext uri="{FF2B5EF4-FFF2-40B4-BE49-F238E27FC236}">
                <a16:creationId xmlns:a16="http://schemas.microsoft.com/office/drawing/2014/main" id="{C4B9A497-24A2-F869-131B-F054AF24292E}"/>
              </a:ext>
            </a:extLst>
          </p:cNvPr>
          <p:cNvSpPr>
            <a:spLocks noGrp="1"/>
          </p:cNvSpPr>
          <p:nvPr>
            <p:ph type="body" sz="quarter" idx="43"/>
          </p:nvPr>
        </p:nvSpPr>
        <p:spPr/>
        <p:txBody>
          <a:bodyPr/>
          <a:lstStyle/>
          <a:p>
            <a:endParaRPr lang="en-US"/>
          </a:p>
        </p:txBody>
      </p:sp>
      <p:sp>
        <p:nvSpPr>
          <p:cNvPr id="3" name="Footer Placeholder 2">
            <a:extLst>
              <a:ext uri="{FF2B5EF4-FFF2-40B4-BE49-F238E27FC236}">
                <a16:creationId xmlns:a16="http://schemas.microsoft.com/office/drawing/2014/main" id="{927B55FE-34DD-A730-9498-D3F5A02CDF8A}"/>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4" name="Slide Number Placeholder 3">
            <a:extLst>
              <a:ext uri="{FF2B5EF4-FFF2-40B4-BE49-F238E27FC236}">
                <a16:creationId xmlns:a16="http://schemas.microsoft.com/office/drawing/2014/main" id="{0171015C-9D29-8790-E153-5E979AC038DB}"/>
              </a:ext>
            </a:extLst>
          </p:cNvPr>
          <p:cNvSpPr>
            <a:spLocks noGrp="1"/>
          </p:cNvSpPr>
          <p:nvPr>
            <p:ph type="sldNum" sz="quarter" idx="12"/>
          </p:nvPr>
        </p:nvSpPr>
        <p:spPr/>
        <p:txBody>
          <a:bodyPr/>
          <a:lstStyle/>
          <a:p>
            <a:fld id="{A5059E0A-75CF-504A-968B-B53C005ED4A5}" type="slidenum">
              <a:rPr lang="en-US" noProof="0" smtClean="0"/>
              <a:t>1</a:t>
            </a:fld>
            <a:endParaRPr lang="en-US" noProof="0"/>
          </a:p>
        </p:txBody>
      </p:sp>
      <p:sp>
        <p:nvSpPr>
          <p:cNvPr id="5" name="Text Placeholder 4">
            <a:extLst>
              <a:ext uri="{FF2B5EF4-FFF2-40B4-BE49-F238E27FC236}">
                <a16:creationId xmlns:a16="http://schemas.microsoft.com/office/drawing/2014/main" id="{1CD1DC2F-3574-454B-6395-B1274EC758AF}"/>
              </a:ext>
            </a:extLst>
          </p:cNvPr>
          <p:cNvSpPr>
            <a:spLocks noGrp="1"/>
          </p:cNvSpPr>
          <p:nvPr>
            <p:ph type="body" sz="quarter" idx="44"/>
          </p:nvPr>
        </p:nvSpPr>
        <p:spPr/>
        <p:txBody>
          <a:bodyPr/>
          <a:lstStyle/>
          <a:p>
            <a:r>
              <a:rPr lang="en-US"/>
              <a:t>Themes</a:t>
            </a:r>
          </a:p>
        </p:txBody>
      </p:sp>
      <p:sp>
        <p:nvSpPr>
          <p:cNvPr id="6" name="Text Placeholder 5">
            <a:extLst>
              <a:ext uri="{FF2B5EF4-FFF2-40B4-BE49-F238E27FC236}">
                <a16:creationId xmlns:a16="http://schemas.microsoft.com/office/drawing/2014/main" id="{797D9637-A0DF-DF38-81F3-BA0BCDA58409}"/>
              </a:ext>
            </a:extLst>
          </p:cNvPr>
          <p:cNvSpPr>
            <a:spLocks noGrp="1"/>
          </p:cNvSpPr>
          <p:nvPr>
            <p:ph type="body" sz="quarter" idx="45"/>
          </p:nvPr>
        </p:nvSpPr>
        <p:spPr>
          <a:xfrm>
            <a:off x="5182544" y="1955988"/>
            <a:ext cx="2945456" cy="756544"/>
          </a:xfrm>
        </p:spPr>
        <p:txBody>
          <a:bodyPr/>
          <a:lstStyle/>
          <a:p>
            <a:r>
              <a:rPr lang="en-US">
                <a:latin typeface="Unisys"/>
              </a:rPr>
              <a:t>Mentoring Guidelines </a:t>
            </a:r>
            <a:endParaRPr lang="en-US"/>
          </a:p>
        </p:txBody>
      </p:sp>
      <p:sp>
        <p:nvSpPr>
          <p:cNvPr id="7" name="Text Placeholder 6">
            <a:extLst>
              <a:ext uri="{FF2B5EF4-FFF2-40B4-BE49-F238E27FC236}">
                <a16:creationId xmlns:a16="http://schemas.microsoft.com/office/drawing/2014/main" id="{631E4149-3EFC-08BB-73E4-42D3DB162C48}"/>
              </a:ext>
            </a:extLst>
          </p:cNvPr>
          <p:cNvSpPr>
            <a:spLocks noGrp="1"/>
          </p:cNvSpPr>
          <p:nvPr>
            <p:ph type="body" sz="quarter" idx="46"/>
          </p:nvPr>
        </p:nvSpPr>
        <p:spPr/>
        <p:txBody>
          <a:bodyPr/>
          <a:lstStyle/>
          <a:p>
            <a:r>
              <a:rPr lang="en-US"/>
              <a:t>Innovation Portal</a:t>
            </a:r>
          </a:p>
        </p:txBody>
      </p:sp>
      <p:sp>
        <p:nvSpPr>
          <p:cNvPr id="8" name="Text Placeholder 7">
            <a:extLst>
              <a:ext uri="{FF2B5EF4-FFF2-40B4-BE49-F238E27FC236}">
                <a16:creationId xmlns:a16="http://schemas.microsoft.com/office/drawing/2014/main" id="{E2D20266-49B6-D670-9C18-6B398F47D434}"/>
              </a:ext>
            </a:extLst>
          </p:cNvPr>
          <p:cNvSpPr>
            <a:spLocks noGrp="1"/>
          </p:cNvSpPr>
          <p:nvPr>
            <p:ph type="body" sz="quarter" idx="47"/>
          </p:nvPr>
        </p:nvSpPr>
        <p:spPr/>
        <p:txBody>
          <a:bodyPr/>
          <a:lstStyle/>
          <a:p>
            <a:r>
              <a:rPr lang="en-US"/>
              <a:t>Unisys GitHub</a:t>
            </a:r>
          </a:p>
        </p:txBody>
      </p:sp>
      <p:sp>
        <p:nvSpPr>
          <p:cNvPr id="9" name="Text Placeholder 8">
            <a:extLst>
              <a:ext uri="{FF2B5EF4-FFF2-40B4-BE49-F238E27FC236}">
                <a16:creationId xmlns:a16="http://schemas.microsoft.com/office/drawing/2014/main" id="{4527B63F-5D05-4DC6-D854-2CAC21D8B861}"/>
              </a:ext>
            </a:extLst>
          </p:cNvPr>
          <p:cNvSpPr>
            <a:spLocks noGrp="1"/>
          </p:cNvSpPr>
          <p:nvPr>
            <p:ph type="body" sz="quarter" idx="48"/>
          </p:nvPr>
        </p:nvSpPr>
        <p:spPr/>
        <p:txBody>
          <a:bodyPr/>
          <a:lstStyle/>
          <a:p>
            <a:r>
              <a:rPr lang="en-US"/>
              <a:t>Evaluation Parameters</a:t>
            </a:r>
          </a:p>
        </p:txBody>
      </p:sp>
      <p:sp>
        <p:nvSpPr>
          <p:cNvPr id="10" name="Text Placeholder 9">
            <a:extLst>
              <a:ext uri="{FF2B5EF4-FFF2-40B4-BE49-F238E27FC236}">
                <a16:creationId xmlns:a16="http://schemas.microsoft.com/office/drawing/2014/main" id="{328E59C8-FA0E-C079-AB2B-AEE2DE15F201}"/>
              </a:ext>
            </a:extLst>
          </p:cNvPr>
          <p:cNvSpPr>
            <a:spLocks noGrp="1"/>
          </p:cNvSpPr>
          <p:nvPr>
            <p:ph type="body" sz="quarter" idx="49"/>
          </p:nvPr>
        </p:nvSpPr>
        <p:spPr/>
        <p:txBody>
          <a:bodyPr/>
          <a:lstStyle/>
          <a:p>
            <a:r>
              <a:rPr lang="en-US"/>
              <a:t>Process &amp; Dates</a:t>
            </a:r>
          </a:p>
        </p:txBody>
      </p:sp>
      <p:sp>
        <p:nvSpPr>
          <p:cNvPr id="11" name="Text Placeholder 10">
            <a:extLst>
              <a:ext uri="{FF2B5EF4-FFF2-40B4-BE49-F238E27FC236}">
                <a16:creationId xmlns:a16="http://schemas.microsoft.com/office/drawing/2014/main" id="{9E14990F-7EF5-F7B4-144E-AA9D6F73F776}"/>
              </a:ext>
            </a:extLst>
          </p:cNvPr>
          <p:cNvSpPr>
            <a:spLocks noGrp="1"/>
          </p:cNvSpPr>
          <p:nvPr>
            <p:ph type="body" sz="quarter" idx="50"/>
          </p:nvPr>
        </p:nvSpPr>
        <p:spPr/>
        <p:txBody>
          <a:bodyPr/>
          <a:lstStyle/>
          <a:p>
            <a:r>
              <a:rPr lang="en-US"/>
              <a:t>Q&amp;A</a:t>
            </a:r>
          </a:p>
        </p:txBody>
      </p:sp>
    </p:spTree>
    <p:extLst>
      <p:ext uri="{BB962C8B-B14F-4D97-AF65-F5344CB8AC3E}">
        <p14:creationId xmlns:p14="http://schemas.microsoft.com/office/powerpoint/2010/main" val="10421427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CD128-2074-B7D7-85F1-2F73384007B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1BEF4D-0FDD-DC67-7D9B-F85A64EF5D0F}"/>
              </a:ext>
            </a:extLst>
          </p:cNvPr>
          <p:cNvSpPr>
            <a:spLocks noGrp="1"/>
          </p:cNvSpPr>
          <p:nvPr>
            <p:ph type="body" sz="quarter" idx="43"/>
          </p:nvPr>
        </p:nvSpPr>
        <p:spPr/>
        <p:txBody>
          <a:bodyPr/>
          <a:lstStyle/>
          <a:p>
            <a:endParaRPr lang="en-US"/>
          </a:p>
        </p:txBody>
      </p:sp>
      <p:sp>
        <p:nvSpPr>
          <p:cNvPr id="5" name="Slide Number Placeholder 4">
            <a:extLst>
              <a:ext uri="{FF2B5EF4-FFF2-40B4-BE49-F238E27FC236}">
                <a16:creationId xmlns:a16="http://schemas.microsoft.com/office/drawing/2014/main" id="{7346DEDF-EAC2-561D-7E3F-3901EB72306F}"/>
              </a:ext>
            </a:extLst>
          </p:cNvPr>
          <p:cNvSpPr>
            <a:spLocks noGrp="1"/>
          </p:cNvSpPr>
          <p:nvPr>
            <p:ph type="sldNum" sz="quarter" idx="12"/>
          </p:nvPr>
        </p:nvSpPr>
        <p:spPr/>
        <p:txBody>
          <a:bodyPr/>
          <a:lstStyle/>
          <a:p>
            <a:fld id="{A5059E0A-75CF-504A-968B-B53C005ED4A5}" type="slidenum">
              <a:rPr lang="en-US" noProof="0" smtClean="0"/>
              <a:t>10</a:t>
            </a:fld>
            <a:endParaRPr lang="en-US" noProof="0"/>
          </a:p>
        </p:txBody>
      </p:sp>
      <p:sp>
        <p:nvSpPr>
          <p:cNvPr id="10" name="Text Placeholder 9">
            <a:extLst>
              <a:ext uri="{FF2B5EF4-FFF2-40B4-BE49-F238E27FC236}">
                <a16:creationId xmlns:a16="http://schemas.microsoft.com/office/drawing/2014/main" id="{D60C0820-66A4-0DDB-C2B3-C6A0286805DC}"/>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3546B72A-0F12-CFE3-CB48-5D1D628CB98B}"/>
              </a:ext>
            </a:extLst>
          </p:cNvPr>
          <p:cNvSpPr>
            <a:spLocks noGrp="1"/>
          </p:cNvSpPr>
          <p:nvPr>
            <p:ph type="title"/>
          </p:nvPr>
        </p:nvSpPr>
        <p:spPr/>
        <p:txBody>
          <a:bodyPr/>
          <a:lstStyle/>
          <a:p>
            <a:r>
              <a:rPr lang="en-US">
                <a:solidFill>
                  <a:schemeClr val="accent1">
                    <a:lumMod val="60000"/>
                    <a:lumOff val="40000"/>
                  </a:schemeClr>
                </a:solidFill>
              </a:rPr>
              <a:t>Benefits of being a Mentor</a:t>
            </a:r>
          </a:p>
        </p:txBody>
      </p:sp>
      <p:graphicFrame>
        <p:nvGraphicFramePr>
          <p:cNvPr id="3" name="Content Placeholder 7">
            <a:extLst>
              <a:ext uri="{FF2B5EF4-FFF2-40B4-BE49-F238E27FC236}">
                <a16:creationId xmlns:a16="http://schemas.microsoft.com/office/drawing/2014/main" id="{DDD8F4E1-8C89-33AB-8B73-458567DAFFC1}"/>
              </a:ext>
            </a:extLst>
          </p:cNvPr>
          <p:cNvGraphicFramePr>
            <a:graphicFrameLocks/>
          </p:cNvGraphicFramePr>
          <p:nvPr>
            <p:extLst>
              <p:ext uri="{D42A27DB-BD31-4B8C-83A1-F6EECF244321}">
                <p14:modId xmlns:p14="http://schemas.microsoft.com/office/powerpoint/2010/main" val="1863956484"/>
              </p:ext>
            </p:extLst>
          </p:nvPr>
        </p:nvGraphicFramePr>
        <p:xfrm>
          <a:off x="479424" y="1145442"/>
          <a:ext cx="11129983" cy="5030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2">
            <a:extLst>
              <a:ext uri="{FF2B5EF4-FFF2-40B4-BE49-F238E27FC236}">
                <a16:creationId xmlns:a16="http://schemas.microsoft.com/office/drawing/2014/main" id="{D2058F4B-10AC-AB6C-0C1E-1AF38EC273F6}"/>
              </a:ext>
            </a:extLst>
          </p:cNvPr>
          <p:cNvSpPr>
            <a:spLocks noGrp="1"/>
          </p:cNvSpPr>
          <p:nvPr>
            <p:ph type="ftr" sz="quarter" idx="11"/>
          </p:nvPr>
        </p:nvSpPr>
        <p:spPr>
          <a:xfrm>
            <a:off x="6459941" y="6384093"/>
            <a:ext cx="5028632" cy="207732"/>
          </a:xfrm>
        </p:spPr>
        <p:txBody>
          <a:bodyPr/>
          <a:lstStyle/>
          <a:p>
            <a:r>
              <a:rPr lang="en-US" noProof="0"/>
              <a:t>© 2025 Unisys Corporation. All rights reserved. Confidential and Proprietary Information.</a:t>
            </a:r>
          </a:p>
        </p:txBody>
      </p:sp>
      <p:pic>
        <p:nvPicPr>
          <p:cNvPr id="7" name="Picture 6">
            <a:extLst>
              <a:ext uri="{FF2B5EF4-FFF2-40B4-BE49-F238E27FC236}">
                <a16:creationId xmlns:a16="http://schemas.microsoft.com/office/drawing/2014/main" id="{BD2F82B1-A607-6ED9-2DCF-34E992BD3692}"/>
              </a:ext>
            </a:extLst>
          </p:cNvPr>
          <p:cNvPicPr>
            <a:picLocks noChangeAspect="1"/>
          </p:cNvPicPr>
          <p:nvPr/>
        </p:nvPicPr>
        <p:blipFill>
          <a:blip r:embed="rId7">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2729673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810F2-924C-427C-2263-0C1B128A3B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A2F131-A31D-9645-F041-E922EBC85629}"/>
              </a:ext>
            </a:extLst>
          </p:cNvPr>
          <p:cNvSpPr>
            <a:spLocks noGrp="1"/>
          </p:cNvSpPr>
          <p:nvPr>
            <p:ph type="body" sz="quarter" idx="43"/>
          </p:nvPr>
        </p:nvSpPr>
        <p:spPr/>
        <p:txBody>
          <a:bodyPr/>
          <a:lstStyle/>
          <a:p>
            <a:endParaRPr lang="en-US"/>
          </a:p>
        </p:txBody>
      </p:sp>
      <p:sp>
        <p:nvSpPr>
          <p:cNvPr id="5" name="Slide Number Placeholder 4">
            <a:extLst>
              <a:ext uri="{FF2B5EF4-FFF2-40B4-BE49-F238E27FC236}">
                <a16:creationId xmlns:a16="http://schemas.microsoft.com/office/drawing/2014/main" id="{4DDDBD7C-D62A-85B8-A9F9-D20E3F2F1079}"/>
              </a:ext>
            </a:extLst>
          </p:cNvPr>
          <p:cNvSpPr>
            <a:spLocks noGrp="1"/>
          </p:cNvSpPr>
          <p:nvPr>
            <p:ph type="sldNum" sz="quarter" idx="12"/>
          </p:nvPr>
        </p:nvSpPr>
        <p:spPr/>
        <p:txBody>
          <a:bodyPr/>
          <a:lstStyle/>
          <a:p>
            <a:fld id="{A5059E0A-75CF-504A-968B-B53C005ED4A5}" type="slidenum">
              <a:rPr lang="en-US" noProof="0" smtClean="0"/>
              <a:t>11</a:t>
            </a:fld>
            <a:endParaRPr lang="en-US" noProof="0"/>
          </a:p>
        </p:txBody>
      </p:sp>
      <p:sp>
        <p:nvSpPr>
          <p:cNvPr id="10" name="Text Placeholder 9">
            <a:extLst>
              <a:ext uri="{FF2B5EF4-FFF2-40B4-BE49-F238E27FC236}">
                <a16:creationId xmlns:a16="http://schemas.microsoft.com/office/drawing/2014/main" id="{2DC74701-8A2A-343C-F0FF-1EB15BFD1AE0}"/>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8865CC9C-9E92-AF48-719D-7364CAFAEAEA}"/>
              </a:ext>
            </a:extLst>
          </p:cNvPr>
          <p:cNvSpPr>
            <a:spLocks noGrp="1"/>
          </p:cNvSpPr>
          <p:nvPr>
            <p:ph type="title"/>
          </p:nvPr>
        </p:nvSpPr>
        <p:spPr/>
        <p:txBody>
          <a:bodyPr/>
          <a:lstStyle/>
          <a:p>
            <a:r>
              <a:rPr lang="en-US">
                <a:solidFill>
                  <a:schemeClr val="accent1">
                    <a:lumMod val="60000"/>
                    <a:lumOff val="40000"/>
                  </a:schemeClr>
                </a:solidFill>
              </a:rPr>
              <a:t>Innovation Portal</a:t>
            </a:r>
          </a:p>
        </p:txBody>
      </p:sp>
      <p:sp>
        <p:nvSpPr>
          <p:cNvPr id="6" name="Content Placeholder 2">
            <a:extLst>
              <a:ext uri="{FF2B5EF4-FFF2-40B4-BE49-F238E27FC236}">
                <a16:creationId xmlns:a16="http://schemas.microsoft.com/office/drawing/2014/main" id="{5A0C2CE2-F097-EB96-A4DA-3503F05B97F9}"/>
              </a:ext>
            </a:extLst>
          </p:cNvPr>
          <p:cNvSpPr txBox="1">
            <a:spLocks/>
          </p:cNvSpPr>
          <p:nvPr/>
        </p:nvSpPr>
        <p:spPr>
          <a:xfrm>
            <a:off x="479426" y="1354340"/>
            <a:ext cx="10104438" cy="4141355"/>
          </a:xfrm>
          <a:prstGeom prst="rect">
            <a:avLst/>
          </a:prstGeom>
        </p:spPr>
        <p:txBody>
          <a:bodyPr/>
          <a:lstStyle>
            <a:lvl1pPr marL="216000" indent="-2160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Unisys" pitchFamily="2" charset="77"/>
                <a:ea typeface="+mn-ea"/>
                <a:cs typeface="+mn-cs"/>
              </a:defRPr>
            </a:lvl1pPr>
            <a:lvl2pPr marL="432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2pPr>
            <a:lvl3pPr marL="648000" indent="-216000" algn="l" defTabSz="914400" rtl="0" eaLnBrk="1" latinLnBrk="0" hangingPunct="1">
              <a:lnSpc>
                <a:spcPct val="100000"/>
              </a:lnSpc>
              <a:spcBef>
                <a:spcPts val="600"/>
              </a:spcBef>
              <a:buFont typeface="Wingdings" pitchFamily="2" charset="2"/>
              <a:buChar char="§"/>
              <a:defRPr sz="1600" b="0" i="0" kern="1200">
                <a:solidFill>
                  <a:schemeClr val="tx1"/>
                </a:solidFill>
                <a:latin typeface="Unisys" pitchFamily="2" charset="77"/>
                <a:ea typeface="+mn-ea"/>
                <a:cs typeface="+mn-cs"/>
              </a:defRPr>
            </a:lvl3pPr>
            <a:lvl4pPr marL="864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4pPr>
            <a:lvl5pPr marL="1080000" indent="-216000" algn="l" defTabSz="914400" rtl="0" eaLnBrk="1" latinLnBrk="0" hangingPunct="1">
              <a:lnSpc>
                <a:spcPct val="100000"/>
              </a:lnSpc>
              <a:spcBef>
                <a:spcPts val="600"/>
              </a:spcBef>
              <a:buFont typeface="Courier New" panose="02070309020205020404" pitchFamily="49" charset="0"/>
              <a:buChar char="o"/>
              <a:defRPr sz="1600" b="0" i="0" kern="1200">
                <a:solidFill>
                  <a:schemeClr val="tx1"/>
                </a:solidFill>
                <a:latin typeface="Unisys" pitchFamily="2" charset="77"/>
                <a:ea typeface="+mn-ea"/>
                <a:cs typeface="+mn-cs"/>
              </a:defRPr>
            </a:lvl5pPr>
            <a:lvl6pPr marL="1296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2"/>
              </a:rPr>
              <a:t>https://idea.unisys.com/UnisysInnovationProgramY16</a:t>
            </a:r>
            <a:r>
              <a:rPr lang="en-US"/>
              <a:t> </a:t>
            </a:r>
          </a:p>
          <a:p>
            <a:endParaRPr lang="en-US"/>
          </a:p>
          <a:p>
            <a:r>
              <a:rPr lang="en-US"/>
              <a:t>If you haven’t logged in, please log in once so we can assign you as Idea Owners.</a:t>
            </a:r>
          </a:p>
          <a:p>
            <a:endParaRPr lang="en-US"/>
          </a:p>
          <a:p>
            <a:r>
              <a:rPr lang="en-US"/>
              <a:t>The TA team (Santhiya, Balagi and others) will add a comment after mentor allocation tagging the mentor(s) so they get an email. </a:t>
            </a:r>
          </a:p>
          <a:p>
            <a:endParaRPr lang="en-US"/>
          </a:p>
        </p:txBody>
      </p:sp>
      <p:sp>
        <p:nvSpPr>
          <p:cNvPr id="7" name="Footer Placeholder 2">
            <a:extLst>
              <a:ext uri="{FF2B5EF4-FFF2-40B4-BE49-F238E27FC236}">
                <a16:creationId xmlns:a16="http://schemas.microsoft.com/office/drawing/2014/main" id="{7730A83B-7017-B639-A41E-DC06177A5598}"/>
              </a:ext>
            </a:extLst>
          </p:cNvPr>
          <p:cNvSpPr>
            <a:spLocks noGrp="1"/>
          </p:cNvSpPr>
          <p:nvPr>
            <p:ph type="ftr" sz="quarter" idx="11"/>
          </p:nvPr>
        </p:nvSpPr>
        <p:spPr>
          <a:xfrm>
            <a:off x="6459941" y="6384093"/>
            <a:ext cx="5028632" cy="207732"/>
          </a:xfrm>
        </p:spPr>
        <p:txBody>
          <a:bodyPr/>
          <a:lstStyle/>
          <a:p>
            <a:r>
              <a:rPr lang="en-US" noProof="0"/>
              <a:t>© 2025 Unisys Corporation. All rights reserved. Confidential and Proprietary Information.</a:t>
            </a:r>
          </a:p>
        </p:txBody>
      </p:sp>
      <p:pic>
        <p:nvPicPr>
          <p:cNvPr id="9" name="Picture 8">
            <a:extLst>
              <a:ext uri="{FF2B5EF4-FFF2-40B4-BE49-F238E27FC236}">
                <a16:creationId xmlns:a16="http://schemas.microsoft.com/office/drawing/2014/main" id="{4D39AC29-49E6-01D9-CC0C-FA469D491356}"/>
              </a:ext>
            </a:extLst>
          </p:cNvPr>
          <p:cNvPicPr>
            <a:picLocks noChangeAspect="1"/>
          </p:cNvPicPr>
          <p:nvPr/>
        </p:nvPicPr>
        <p:blipFill>
          <a:blip r:embed="rId3">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36687764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20D7-6A82-E956-7CE2-34F0105E37E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75920A-8D98-EA8C-ED82-F4E8D6A308DA}"/>
              </a:ext>
            </a:extLst>
          </p:cNvPr>
          <p:cNvSpPr>
            <a:spLocks noGrp="1"/>
          </p:cNvSpPr>
          <p:nvPr>
            <p:ph type="body" sz="quarter" idx="43"/>
          </p:nvPr>
        </p:nvSpPr>
        <p:spPr/>
        <p:txBody>
          <a:bodyPr/>
          <a:lstStyle/>
          <a:p>
            <a:endParaRPr lang="en-US"/>
          </a:p>
        </p:txBody>
      </p:sp>
      <p:sp>
        <p:nvSpPr>
          <p:cNvPr id="5" name="Slide Number Placeholder 4">
            <a:extLst>
              <a:ext uri="{FF2B5EF4-FFF2-40B4-BE49-F238E27FC236}">
                <a16:creationId xmlns:a16="http://schemas.microsoft.com/office/drawing/2014/main" id="{8318308C-8245-95A2-17AE-3464469C9259}"/>
              </a:ext>
            </a:extLst>
          </p:cNvPr>
          <p:cNvSpPr>
            <a:spLocks noGrp="1"/>
          </p:cNvSpPr>
          <p:nvPr>
            <p:ph type="sldNum" sz="quarter" idx="12"/>
          </p:nvPr>
        </p:nvSpPr>
        <p:spPr/>
        <p:txBody>
          <a:bodyPr/>
          <a:lstStyle/>
          <a:p>
            <a:fld id="{A5059E0A-75CF-504A-968B-B53C005ED4A5}" type="slidenum">
              <a:rPr lang="en-US" noProof="0" smtClean="0"/>
              <a:t>12</a:t>
            </a:fld>
            <a:endParaRPr lang="en-US" noProof="0"/>
          </a:p>
        </p:txBody>
      </p:sp>
      <p:sp>
        <p:nvSpPr>
          <p:cNvPr id="10" name="Text Placeholder 9">
            <a:extLst>
              <a:ext uri="{FF2B5EF4-FFF2-40B4-BE49-F238E27FC236}">
                <a16:creationId xmlns:a16="http://schemas.microsoft.com/office/drawing/2014/main" id="{0D01F463-FFB4-3B04-4E79-C8431020F782}"/>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2A0080C5-38EA-D594-B3C2-F378459E54FE}"/>
              </a:ext>
            </a:extLst>
          </p:cNvPr>
          <p:cNvSpPr>
            <a:spLocks noGrp="1"/>
          </p:cNvSpPr>
          <p:nvPr>
            <p:ph type="title"/>
          </p:nvPr>
        </p:nvSpPr>
        <p:spPr/>
        <p:txBody>
          <a:bodyPr/>
          <a:lstStyle/>
          <a:p>
            <a:r>
              <a:rPr lang="en-US">
                <a:solidFill>
                  <a:schemeClr val="accent1">
                    <a:lumMod val="60000"/>
                    <a:lumOff val="40000"/>
                  </a:schemeClr>
                </a:solidFill>
              </a:rPr>
              <a:t>Unisys GitHub</a:t>
            </a:r>
          </a:p>
        </p:txBody>
      </p:sp>
      <p:sp>
        <p:nvSpPr>
          <p:cNvPr id="3" name="Content Placeholder 2">
            <a:extLst>
              <a:ext uri="{FF2B5EF4-FFF2-40B4-BE49-F238E27FC236}">
                <a16:creationId xmlns:a16="http://schemas.microsoft.com/office/drawing/2014/main" id="{A6773EA9-B8C2-4F40-9A11-B3707FE27B74}"/>
              </a:ext>
            </a:extLst>
          </p:cNvPr>
          <p:cNvSpPr txBox="1">
            <a:spLocks/>
          </p:cNvSpPr>
          <p:nvPr/>
        </p:nvSpPr>
        <p:spPr>
          <a:xfrm>
            <a:off x="479426" y="1452950"/>
            <a:ext cx="10104438" cy="4141355"/>
          </a:xfrm>
          <a:prstGeom prst="rect">
            <a:avLst/>
          </a:prstGeom>
        </p:spPr>
        <p:txBody>
          <a:bodyPr lIns="91440" tIns="45720" rIns="91440" bIns="45720" anchor="t"/>
          <a:lstStyle>
            <a:lvl1pPr marL="216000" indent="-2160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Unisys" pitchFamily="2" charset="77"/>
                <a:ea typeface="+mn-ea"/>
                <a:cs typeface="+mn-cs"/>
              </a:defRPr>
            </a:lvl1pPr>
            <a:lvl2pPr marL="432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2pPr>
            <a:lvl3pPr marL="648000" indent="-216000" algn="l" defTabSz="914400" rtl="0" eaLnBrk="1" latinLnBrk="0" hangingPunct="1">
              <a:lnSpc>
                <a:spcPct val="100000"/>
              </a:lnSpc>
              <a:spcBef>
                <a:spcPts val="600"/>
              </a:spcBef>
              <a:buFont typeface="Wingdings" pitchFamily="2" charset="2"/>
              <a:buChar char="§"/>
              <a:defRPr sz="1600" b="0" i="0" kern="1200">
                <a:solidFill>
                  <a:schemeClr val="tx1"/>
                </a:solidFill>
                <a:latin typeface="Unisys" pitchFamily="2" charset="77"/>
                <a:ea typeface="+mn-ea"/>
                <a:cs typeface="+mn-cs"/>
              </a:defRPr>
            </a:lvl3pPr>
            <a:lvl4pPr marL="864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4pPr>
            <a:lvl5pPr marL="1080000" indent="-216000" algn="l" defTabSz="914400" rtl="0" eaLnBrk="1" latinLnBrk="0" hangingPunct="1">
              <a:lnSpc>
                <a:spcPct val="100000"/>
              </a:lnSpc>
              <a:spcBef>
                <a:spcPts val="600"/>
              </a:spcBef>
              <a:buFont typeface="Courier New" panose="02070309020205020404" pitchFamily="49" charset="0"/>
              <a:buChar char="o"/>
              <a:defRPr sz="1600" b="0" i="0" kern="1200">
                <a:solidFill>
                  <a:schemeClr val="tx1"/>
                </a:solidFill>
                <a:latin typeface="Unisys" pitchFamily="2" charset="77"/>
                <a:ea typeface="+mn-ea"/>
                <a:cs typeface="+mn-cs"/>
              </a:defRPr>
            </a:lvl5pPr>
            <a:lvl6pPr marL="1296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r>
              <a:rPr lang="en-US"/>
              <a:t>Like last year (UIP Y15), we are going to use GitHub for Project collaboration. The link is below:</a:t>
            </a:r>
          </a:p>
          <a:p>
            <a:pPr marL="215900" indent="-215900"/>
            <a:r>
              <a:rPr lang="en-US">
                <a:ea typeface="+mn-lt"/>
                <a:cs typeface="+mn-lt"/>
                <a:hlinkClick r:id="rId2"/>
              </a:rPr>
              <a:t>https://github.com/UnisysUIP</a:t>
            </a:r>
            <a:endParaRPr lang="en-US">
              <a:ea typeface="+mn-lt"/>
              <a:cs typeface="+mn-lt"/>
            </a:endParaRPr>
          </a:p>
          <a:p>
            <a:pPr marL="215900" indent="-215900"/>
            <a:r>
              <a:rPr lang="en-US">
                <a:cs typeface="Arial" panose="020B0604020202020204"/>
              </a:rPr>
              <a:t>All mentors should create a GitHub account using their Unisys Email ID</a:t>
            </a:r>
          </a:p>
          <a:p>
            <a:pPr marL="215900" indent="-215900"/>
            <a:r>
              <a:rPr lang="en-US">
                <a:cs typeface="Arial" panose="020B0604020202020204"/>
              </a:rPr>
              <a:t>CIT PE team will create new projects (shortlisted ones) and manage access</a:t>
            </a:r>
          </a:p>
          <a:p>
            <a:pPr marL="215900" indent="-215900"/>
            <a:r>
              <a:rPr lang="en-US">
                <a:cs typeface="Arial" panose="020B0604020202020204"/>
              </a:rPr>
              <a:t>When mentors have the first call with the team, they need to get the student teams GitHub accounts and share it with Arjun Adhikari / Visagan Santhanam along with mentors GitHub accounts</a:t>
            </a:r>
          </a:p>
          <a:p>
            <a:pPr marL="215900" indent="-215900"/>
            <a:r>
              <a:rPr lang="en-US">
                <a:cs typeface="Arial" panose="020B0604020202020204"/>
              </a:rPr>
              <a:t>MFA is enforced for all accounts</a:t>
            </a:r>
          </a:p>
          <a:p>
            <a:pPr marL="215900" indent="-215900"/>
            <a:endParaRPr lang="en-US">
              <a:cs typeface="Arial" panose="020B0604020202020204"/>
            </a:endParaRPr>
          </a:p>
          <a:p>
            <a:pPr marL="215900" indent="-215900"/>
            <a:endParaRPr lang="en-US">
              <a:cs typeface="Arial" panose="020B0604020202020204"/>
            </a:endParaRPr>
          </a:p>
          <a:p>
            <a:pPr marL="215900" indent="-215900"/>
            <a:endParaRPr lang="en-US">
              <a:cs typeface="Arial" panose="020B0604020202020204"/>
            </a:endParaRPr>
          </a:p>
          <a:p>
            <a:pPr marL="215900" indent="-215900"/>
            <a:endParaRPr lang="en-US">
              <a:cs typeface="Arial" panose="020B0604020202020204"/>
            </a:endParaRPr>
          </a:p>
        </p:txBody>
      </p:sp>
      <p:sp>
        <p:nvSpPr>
          <p:cNvPr id="7" name="Footer Placeholder 2">
            <a:extLst>
              <a:ext uri="{FF2B5EF4-FFF2-40B4-BE49-F238E27FC236}">
                <a16:creationId xmlns:a16="http://schemas.microsoft.com/office/drawing/2014/main" id="{EF1DD19A-5C2D-7B24-A979-7CD86C8FD0DC}"/>
              </a:ext>
            </a:extLst>
          </p:cNvPr>
          <p:cNvSpPr>
            <a:spLocks noGrp="1"/>
          </p:cNvSpPr>
          <p:nvPr>
            <p:ph type="ftr" sz="quarter" idx="11"/>
          </p:nvPr>
        </p:nvSpPr>
        <p:spPr>
          <a:xfrm>
            <a:off x="6459941" y="6384093"/>
            <a:ext cx="5028632" cy="207732"/>
          </a:xfrm>
        </p:spPr>
        <p:txBody>
          <a:bodyPr/>
          <a:lstStyle/>
          <a:p>
            <a:r>
              <a:rPr lang="en-US" noProof="0"/>
              <a:t>© 2025 Unisys Corporation. All rights reserved. Confidential and Proprietary Information.</a:t>
            </a:r>
          </a:p>
        </p:txBody>
      </p:sp>
      <p:pic>
        <p:nvPicPr>
          <p:cNvPr id="9" name="Picture 8">
            <a:extLst>
              <a:ext uri="{FF2B5EF4-FFF2-40B4-BE49-F238E27FC236}">
                <a16:creationId xmlns:a16="http://schemas.microsoft.com/office/drawing/2014/main" id="{CADBCA71-ABCF-C80A-9479-28FD10440C35}"/>
              </a:ext>
            </a:extLst>
          </p:cNvPr>
          <p:cNvPicPr>
            <a:picLocks noChangeAspect="1"/>
          </p:cNvPicPr>
          <p:nvPr/>
        </p:nvPicPr>
        <p:blipFill>
          <a:blip r:embed="rId3">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20372047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78E9E-C83B-CC10-92EE-245DC712884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5CF4A2-9D7F-8C14-E10B-5DA66114C4B9}"/>
              </a:ext>
            </a:extLst>
          </p:cNvPr>
          <p:cNvSpPr>
            <a:spLocks noGrp="1"/>
          </p:cNvSpPr>
          <p:nvPr>
            <p:ph type="sldNum" sz="quarter" idx="12"/>
          </p:nvPr>
        </p:nvSpPr>
        <p:spPr/>
        <p:txBody>
          <a:bodyPr/>
          <a:lstStyle/>
          <a:p>
            <a:fld id="{A5059E0A-75CF-504A-968B-B53C005ED4A5}" type="slidenum">
              <a:rPr lang="en-US" noProof="0" smtClean="0"/>
              <a:t>13</a:t>
            </a:fld>
            <a:endParaRPr lang="en-US" noProof="0"/>
          </a:p>
        </p:txBody>
      </p:sp>
      <p:sp>
        <p:nvSpPr>
          <p:cNvPr id="10" name="Text Placeholder 9">
            <a:extLst>
              <a:ext uri="{FF2B5EF4-FFF2-40B4-BE49-F238E27FC236}">
                <a16:creationId xmlns:a16="http://schemas.microsoft.com/office/drawing/2014/main" id="{353E82E1-E6CB-7805-7A2B-E48DE84BB18D}"/>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3A8B6B69-DD72-1EF0-2EFD-8140C785B10D}"/>
              </a:ext>
            </a:extLst>
          </p:cNvPr>
          <p:cNvSpPr>
            <a:spLocks noGrp="1"/>
          </p:cNvSpPr>
          <p:nvPr>
            <p:ph type="title"/>
          </p:nvPr>
        </p:nvSpPr>
        <p:spPr/>
        <p:txBody>
          <a:bodyPr/>
          <a:lstStyle/>
          <a:p>
            <a:r>
              <a:rPr lang="en-US">
                <a:solidFill>
                  <a:schemeClr val="accent1">
                    <a:lumMod val="60000"/>
                    <a:lumOff val="40000"/>
                  </a:schemeClr>
                </a:solidFill>
              </a:rPr>
              <a:t>Evaluation Parameters</a:t>
            </a:r>
          </a:p>
        </p:txBody>
      </p:sp>
      <p:graphicFrame>
        <p:nvGraphicFramePr>
          <p:cNvPr id="6" name="Table 5">
            <a:extLst>
              <a:ext uri="{FF2B5EF4-FFF2-40B4-BE49-F238E27FC236}">
                <a16:creationId xmlns:a16="http://schemas.microsoft.com/office/drawing/2014/main" id="{D5704445-E819-E92B-8C77-2DAB1A324770}"/>
              </a:ext>
            </a:extLst>
          </p:cNvPr>
          <p:cNvGraphicFramePr>
            <a:graphicFrameLocks noGrp="1"/>
          </p:cNvGraphicFramePr>
          <p:nvPr>
            <p:extLst>
              <p:ext uri="{D42A27DB-BD31-4B8C-83A1-F6EECF244321}">
                <p14:modId xmlns:p14="http://schemas.microsoft.com/office/powerpoint/2010/main" val="3672502625"/>
              </p:ext>
            </p:extLst>
          </p:nvPr>
        </p:nvGraphicFramePr>
        <p:xfrm>
          <a:off x="753035" y="1215342"/>
          <a:ext cx="10735537" cy="5120640"/>
        </p:xfrm>
        <a:graphic>
          <a:graphicData uri="http://schemas.openxmlformats.org/drawingml/2006/table">
            <a:tbl>
              <a:tblPr firstRow="1" bandRow="1">
                <a:tableStyleId>{5940675A-B579-460E-94D1-54222C63F5DA}</a:tableStyleId>
              </a:tblPr>
              <a:tblGrid>
                <a:gridCol w="4181531">
                  <a:extLst>
                    <a:ext uri="{9D8B030D-6E8A-4147-A177-3AD203B41FA5}">
                      <a16:colId xmlns:a16="http://schemas.microsoft.com/office/drawing/2014/main" val="3869280586"/>
                    </a:ext>
                  </a:extLst>
                </a:gridCol>
                <a:gridCol w="6554006">
                  <a:extLst>
                    <a:ext uri="{9D8B030D-6E8A-4147-A177-3AD203B41FA5}">
                      <a16:colId xmlns:a16="http://schemas.microsoft.com/office/drawing/2014/main" val="3029518801"/>
                    </a:ext>
                  </a:extLst>
                </a:gridCol>
              </a:tblGrid>
              <a:tr h="358420">
                <a:tc>
                  <a:txBody>
                    <a:bodyPr/>
                    <a:lstStyle/>
                    <a:p>
                      <a:r>
                        <a:rPr lang="en-US" b="1">
                          <a:solidFill>
                            <a:schemeClr val="tx2"/>
                          </a:solidFill>
                        </a:rPr>
                        <a:t>Parameter</a:t>
                      </a:r>
                    </a:p>
                  </a:txBody>
                  <a:tcPr>
                    <a:solidFill>
                      <a:schemeClr val="accent3">
                        <a:lumMod val="50000"/>
                      </a:schemeClr>
                    </a:solidFill>
                  </a:tcPr>
                </a:tc>
                <a:tc>
                  <a:txBody>
                    <a:bodyPr/>
                    <a:lstStyle/>
                    <a:p>
                      <a:r>
                        <a:rPr lang="en-US" b="1">
                          <a:solidFill>
                            <a:schemeClr val="tx2"/>
                          </a:solidFill>
                        </a:rPr>
                        <a:t>Explanation</a:t>
                      </a:r>
                    </a:p>
                  </a:txBody>
                  <a:tcPr>
                    <a:solidFill>
                      <a:schemeClr val="accent3">
                        <a:lumMod val="50000"/>
                      </a:schemeClr>
                    </a:solidFill>
                  </a:tcPr>
                </a:tc>
                <a:extLst>
                  <a:ext uri="{0D108BD9-81ED-4DB2-BD59-A6C34878D82A}">
                    <a16:rowId xmlns:a16="http://schemas.microsoft.com/office/drawing/2014/main" val="282627262"/>
                  </a:ext>
                </a:extLst>
              </a:tr>
              <a:tr h="624097">
                <a:tc>
                  <a:txBody>
                    <a:bodyPr/>
                    <a:lstStyle/>
                    <a:p>
                      <a:r>
                        <a:rPr lang="en-US"/>
                        <a:t>Originality / Novelty</a:t>
                      </a:r>
                    </a:p>
                  </a:txBody>
                  <a:tcPr/>
                </a:tc>
                <a:tc>
                  <a:txBody>
                    <a:bodyPr/>
                    <a:lstStyle/>
                    <a:p>
                      <a:r>
                        <a:rPr lang="en-US" sz="1800" b="0" u="none" strike="noStrike" kern="1200">
                          <a:solidFill>
                            <a:schemeClr val="tx1"/>
                          </a:solidFill>
                          <a:effectLst/>
                        </a:rPr>
                        <a:t>Is the idea/approach unique or different from available solutions? </a:t>
                      </a:r>
                      <a:endParaRPr lang="en-US">
                        <a:solidFill>
                          <a:schemeClr val="tx1"/>
                        </a:solidFill>
                      </a:endParaRPr>
                    </a:p>
                  </a:txBody>
                  <a:tcPr/>
                </a:tc>
                <a:extLst>
                  <a:ext uri="{0D108BD9-81ED-4DB2-BD59-A6C34878D82A}">
                    <a16:rowId xmlns:a16="http://schemas.microsoft.com/office/drawing/2014/main" val="2005485950"/>
                  </a:ext>
                </a:extLst>
              </a:tr>
              <a:tr h="624097">
                <a:tc>
                  <a:txBody>
                    <a:bodyPr/>
                    <a:lstStyle/>
                    <a:p>
                      <a:r>
                        <a:rPr lang="en-US"/>
                        <a:t>Viability</a:t>
                      </a:r>
                    </a:p>
                  </a:txBody>
                  <a:tcPr/>
                </a:tc>
                <a:tc>
                  <a:txBody>
                    <a:bodyPr/>
                    <a:lstStyle/>
                    <a:p>
                      <a:r>
                        <a:rPr lang="en-US" sz="1800" b="0" u="none" strike="noStrike" kern="1200">
                          <a:solidFill>
                            <a:schemeClr val="tx1"/>
                          </a:solidFill>
                          <a:effectLst/>
                        </a:rPr>
                        <a:t>How relevant or viable is the solution, does it align with the problem/use case, and could this be adopted?</a:t>
                      </a:r>
                      <a:endParaRPr lang="en-US"/>
                    </a:p>
                  </a:txBody>
                  <a:tcPr/>
                </a:tc>
                <a:extLst>
                  <a:ext uri="{0D108BD9-81ED-4DB2-BD59-A6C34878D82A}">
                    <a16:rowId xmlns:a16="http://schemas.microsoft.com/office/drawing/2014/main" val="1921875212"/>
                  </a:ext>
                </a:extLst>
              </a:tr>
              <a:tr h="624097">
                <a:tc>
                  <a:txBody>
                    <a:bodyPr/>
                    <a:lstStyle/>
                    <a:p>
                      <a:r>
                        <a:rPr lang="en-US"/>
                        <a:t>Feasibility</a:t>
                      </a:r>
                    </a:p>
                  </a:txBody>
                  <a:tcPr/>
                </a:tc>
                <a:tc>
                  <a:txBody>
                    <a:bodyPr/>
                    <a:lstStyle/>
                    <a:p>
                      <a:r>
                        <a:rPr lang="en-US"/>
                        <a:t>Is</a:t>
                      </a:r>
                      <a:r>
                        <a:rPr lang="en-US" sz="1800" b="0" u="none" strike="noStrike" kern="1200">
                          <a:solidFill>
                            <a:schemeClr val="tx1"/>
                          </a:solidFill>
                          <a:effectLst/>
                        </a:rPr>
                        <a:t> the idea technically feasible or practical, is it scalable, or can it be implemented?</a:t>
                      </a:r>
                      <a:endParaRPr lang="en-US"/>
                    </a:p>
                  </a:txBody>
                  <a:tcPr/>
                </a:tc>
                <a:extLst>
                  <a:ext uri="{0D108BD9-81ED-4DB2-BD59-A6C34878D82A}">
                    <a16:rowId xmlns:a16="http://schemas.microsoft.com/office/drawing/2014/main" val="576918494"/>
                  </a:ext>
                </a:extLst>
              </a:tr>
              <a:tr h="624097">
                <a:tc>
                  <a:txBody>
                    <a:bodyPr/>
                    <a:lstStyle/>
                    <a:p>
                      <a:r>
                        <a:rPr lang="en-US"/>
                        <a:t>Value/Sustainability</a:t>
                      </a:r>
                    </a:p>
                  </a:txBody>
                  <a:tcPr/>
                </a:tc>
                <a:tc>
                  <a:txBody>
                    <a:bodyPr/>
                    <a:lstStyle/>
                    <a:p>
                      <a:r>
                        <a:rPr lang="en-US" sz="1800" b="0" u="none" strike="noStrike" kern="1200">
                          <a:solidFill>
                            <a:schemeClr val="tx1"/>
                          </a:solidFill>
                          <a:effectLst/>
                        </a:rPr>
                        <a:t>Can this bring revenue? How do we keep the solution sustainable in this competitive market?</a:t>
                      </a:r>
                      <a:endParaRPr lang="en-US"/>
                    </a:p>
                  </a:txBody>
                  <a:tcPr/>
                </a:tc>
                <a:extLst>
                  <a:ext uri="{0D108BD9-81ED-4DB2-BD59-A6C34878D82A}">
                    <a16:rowId xmlns:a16="http://schemas.microsoft.com/office/drawing/2014/main" val="1481790169"/>
                  </a:ext>
                </a:extLst>
              </a:tr>
              <a:tr h="624097">
                <a:tc>
                  <a:txBody>
                    <a:bodyPr/>
                    <a:lstStyle/>
                    <a:p>
                      <a:r>
                        <a:rPr lang="en-US"/>
                        <a:t>Technical Approach/Complexity</a:t>
                      </a:r>
                    </a:p>
                  </a:txBody>
                  <a:tcPr/>
                </a:tc>
                <a:tc>
                  <a:txBody>
                    <a:bodyPr/>
                    <a:lstStyle/>
                    <a:p>
                      <a:r>
                        <a:rPr lang="en-US" sz="1800" b="0" kern="1200">
                          <a:solidFill>
                            <a:schemeClr val="tx1"/>
                          </a:solidFill>
                          <a:effectLst/>
                        </a:rPr>
                        <a:t>Chosen technical solutions and methods, Architecture modularity and insights to the solution</a:t>
                      </a:r>
                      <a:endParaRPr lang="en-US"/>
                    </a:p>
                  </a:txBody>
                  <a:tcPr/>
                </a:tc>
                <a:extLst>
                  <a:ext uri="{0D108BD9-81ED-4DB2-BD59-A6C34878D82A}">
                    <a16:rowId xmlns:a16="http://schemas.microsoft.com/office/drawing/2014/main" val="1977466249"/>
                  </a:ext>
                </a:extLst>
              </a:tr>
              <a:tr h="624097">
                <a:tc>
                  <a:txBody>
                    <a:bodyPr/>
                    <a:lstStyle/>
                    <a:p>
                      <a:r>
                        <a:rPr lang="en-US"/>
                        <a:t>Quality of Presentation and Demos</a:t>
                      </a:r>
                    </a:p>
                  </a:txBody>
                  <a:tcPr/>
                </a:tc>
                <a:tc>
                  <a:txBody>
                    <a:bodyPr/>
                    <a:lstStyle/>
                    <a:p>
                      <a:r>
                        <a:rPr lang="en-US"/>
                        <a:t>Quality of the presentation, Completeness of the demo, Team participation</a:t>
                      </a:r>
                    </a:p>
                  </a:txBody>
                  <a:tcPr/>
                </a:tc>
                <a:extLst>
                  <a:ext uri="{0D108BD9-81ED-4DB2-BD59-A6C34878D82A}">
                    <a16:rowId xmlns:a16="http://schemas.microsoft.com/office/drawing/2014/main" val="570697518"/>
                  </a:ext>
                </a:extLst>
              </a:tr>
              <a:tr h="891567">
                <a:tc>
                  <a:txBody>
                    <a:bodyPr/>
                    <a:lstStyle/>
                    <a:p>
                      <a:r>
                        <a:rPr lang="en-US"/>
                        <a:t>Technical Depth</a:t>
                      </a:r>
                    </a:p>
                  </a:txBody>
                  <a:tcPr/>
                </a:tc>
                <a:tc>
                  <a:txBody>
                    <a:bodyPr/>
                    <a:lstStyle/>
                    <a:p>
                      <a:r>
                        <a:rPr lang="en-US"/>
                        <a:t>Technical competencies, completeness, extensibility , depth of research  in solving the problem, Insight to the implementation</a:t>
                      </a:r>
                    </a:p>
                  </a:txBody>
                  <a:tcPr/>
                </a:tc>
                <a:extLst>
                  <a:ext uri="{0D108BD9-81ED-4DB2-BD59-A6C34878D82A}">
                    <a16:rowId xmlns:a16="http://schemas.microsoft.com/office/drawing/2014/main" val="1320039701"/>
                  </a:ext>
                </a:extLst>
              </a:tr>
            </a:tbl>
          </a:graphicData>
        </a:graphic>
      </p:graphicFrame>
      <p:sp>
        <p:nvSpPr>
          <p:cNvPr id="7" name="Footer Placeholder 2">
            <a:extLst>
              <a:ext uri="{FF2B5EF4-FFF2-40B4-BE49-F238E27FC236}">
                <a16:creationId xmlns:a16="http://schemas.microsoft.com/office/drawing/2014/main" id="{27968AE0-75B1-D416-D27D-11AB2256320A}"/>
              </a:ext>
            </a:extLst>
          </p:cNvPr>
          <p:cNvSpPr>
            <a:spLocks noGrp="1"/>
          </p:cNvSpPr>
          <p:nvPr>
            <p:ph type="ftr" sz="quarter" idx="11"/>
          </p:nvPr>
        </p:nvSpPr>
        <p:spPr>
          <a:xfrm>
            <a:off x="6459941" y="6442613"/>
            <a:ext cx="5028632" cy="207732"/>
          </a:xfrm>
        </p:spPr>
        <p:txBody>
          <a:bodyPr/>
          <a:lstStyle/>
          <a:p>
            <a:r>
              <a:rPr lang="en-US" noProof="0"/>
              <a:t>© 2025 Unisys Corporation. All rights reserved. Confidential and Proprietary Information.</a:t>
            </a:r>
          </a:p>
        </p:txBody>
      </p:sp>
      <p:pic>
        <p:nvPicPr>
          <p:cNvPr id="9" name="Picture 8">
            <a:extLst>
              <a:ext uri="{FF2B5EF4-FFF2-40B4-BE49-F238E27FC236}">
                <a16:creationId xmlns:a16="http://schemas.microsoft.com/office/drawing/2014/main" id="{A60D6458-AFED-1BBA-31A4-5962A83AA652}"/>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31524394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736C8E-16E9-38FE-81E5-0A865D7DE15A}"/>
              </a:ext>
            </a:extLst>
          </p:cNvPr>
          <p:cNvSpPr>
            <a:spLocks noGrp="1"/>
          </p:cNvSpPr>
          <p:nvPr>
            <p:ph type="sldNum" sz="quarter" idx="12"/>
          </p:nvPr>
        </p:nvSpPr>
        <p:spPr/>
        <p:txBody>
          <a:bodyPr/>
          <a:lstStyle/>
          <a:p>
            <a:fld id="{A5059E0A-75CF-504A-968B-B53C005ED4A5}" type="slidenum">
              <a:rPr lang="en-US" noProof="0" smtClean="0"/>
              <a:t>14</a:t>
            </a:fld>
            <a:endParaRPr lang="en-US" noProof="0"/>
          </a:p>
        </p:txBody>
      </p:sp>
      <p:pic>
        <p:nvPicPr>
          <p:cNvPr id="15" name="Picture 14">
            <a:extLst>
              <a:ext uri="{FF2B5EF4-FFF2-40B4-BE49-F238E27FC236}">
                <a16:creationId xmlns:a16="http://schemas.microsoft.com/office/drawing/2014/main" id="{65ED8BA8-63D9-7B04-B5EB-85E0B3C7B90C}"/>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
        <p:nvSpPr>
          <p:cNvPr id="16" name="Title 5">
            <a:extLst>
              <a:ext uri="{FF2B5EF4-FFF2-40B4-BE49-F238E27FC236}">
                <a16:creationId xmlns:a16="http://schemas.microsoft.com/office/drawing/2014/main" id="{67F3F38E-0F89-9F34-0D67-E21313D9E72B}"/>
              </a:ext>
            </a:extLst>
          </p:cNvPr>
          <p:cNvSpPr>
            <a:spLocks noGrp="1"/>
          </p:cNvSpPr>
          <p:nvPr>
            <p:ph type="title"/>
          </p:nvPr>
        </p:nvSpPr>
        <p:spPr>
          <a:xfrm>
            <a:off x="449316" y="475686"/>
            <a:ext cx="9349107" cy="738803"/>
          </a:xfrm>
        </p:spPr>
        <p:txBody>
          <a:bodyPr/>
          <a:lstStyle/>
          <a:p>
            <a:r>
              <a:rPr lang="en-US">
                <a:solidFill>
                  <a:schemeClr val="accent1">
                    <a:lumMod val="60000"/>
                    <a:lumOff val="40000"/>
                  </a:schemeClr>
                </a:solidFill>
              </a:rPr>
              <a:t>Unisys Innovation Program Y16  Process &amp; Dates</a:t>
            </a:r>
            <a:br>
              <a:rPr lang="en-US" b="1">
                <a:solidFill>
                  <a:schemeClr val="bg2">
                    <a:lumMod val="50000"/>
                    <a:lumOff val="50000"/>
                  </a:schemeClr>
                </a:solidFill>
                <a:cs typeface="Arial" panose="020B0604020202020204" pitchFamily="34" charset="0"/>
              </a:rPr>
            </a:br>
            <a:endParaRPr lang="en-US" b="1">
              <a:solidFill>
                <a:schemeClr val="bg2">
                  <a:lumMod val="50000"/>
                  <a:lumOff val="50000"/>
                </a:schemeClr>
              </a:solidFill>
              <a:cs typeface="Arial"/>
            </a:endParaRPr>
          </a:p>
        </p:txBody>
      </p:sp>
      <p:pic>
        <p:nvPicPr>
          <p:cNvPr id="17" name="Picture 2">
            <a:extLst>
              <a:ext uri="{FF2B5EF4-FFF2-40B4-BE49-F238E27FC236}">
                <a16:creationId xmlns:a16="http://schemas.microsoft.com/office/drawing/2014/main" id="{8C94BB05-529D-DA9E-77B3-1711C4931C9A}"/>
              </a:ext>
            </a:extLst>
          </p:cNvPr>
          <p:cNvPicPr>
            <a:picLocks noChangeAspect="1" noChangeArrowheads="1"/>
          </p:cNvPicPr>
          <p:nvPr/>
        </p:nvPicPr>
        <p:blipFill>
          <a:blip r:embed="rId3">
            <a:duotone>
              <a:prstClr val="black"/>
              <a:schemeClr val="bg2">
                <a:lumMod val="50000"/>
                <a:lumOff val="50000"/>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167724" y="2568103"/>
            <a:ext cx="10324900" cy="35498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8">
            <a:extLst>
              <a:ext uri="{FF2B5EF4-FFF2-40B4-BE49-F238E27FC236}">
                <a16:creationId xmlns:a16="http://schemas.microsoft.com/office/drawing/2014/main" id="{D8ECFAE3-7685-DED8-BFCB-69AE76BC4886}"/>
              </a:ext>
            </a:extLst>
          </p:cNvPr>
          <p:cNvSpPr txBox="1"/>
          <p:nvPr/>
        </p:nvSpPr>
        <p:spPr>
          <a:xfrm>
            <a:off x="2228636" y="3716656"/>
            <a:ext cx="1541270" cy="1246495"/>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00"/>
              </a:lnSpc>
              <a:spcBef>
                <a:spcPts val="300"/>
              </a:spcBef>
              <a:spcAft>
                <a:spcPts val="300"/>
              </a:spcAft>
              <a:buClr>
                <a:srgbClr val="FFC82E"/>
              </a:buClr>
            </a:pPr>
            <a:r>
              <a:rPr lang="en-US" sz="1300">
                <a:latin typeface="+mj-lt"/>
              </a:rPr>
              <a:t>Unisys Innovation Program (UIP) </a:t>
            </a:r>
            <a:br>
              <a:rPr lang="en-US" sz="1300">
                <a:latin typeface="+mj-lt"/>
              </a:rPr>
            </a:br>
            <a:r>
              <a:rPr lang="en-US" sz="1300">
                <a:latin typeface="+mj-lt"/>
              </a:rPr>
              <a:t>Launch and </a:t>
            </a:r>
            <a:br>
              <a:rPr lang="en-US" sz="1300">
                <a:latin typeface="+mj-lt"/>
              </a:rPr>
            </a:br>
            <a:r>
              <a:rPr lang="en-US" sz="1300">
                <a:latin typeface="+mj-lt"/>
              </a:rPr>
              <a:t>Submission of Abstracts </a:t>
            </a:r>
            <a:br>
              <a:rPr lang="en-US" sz="1300">
                <a:latin typeface="+mj-lt"/>
              </a:rPr>
            </a:br>
            <a:r>
              <a:rPr lang="en-US" sz="1300">
                <a:latin typeface="+mj-lt"/>
              </a:rPr>
              <a:t>by Students</a:t>
            </a:r>
          </a:p>
        </p:txBody>
      </p:sp>
      <p:cxnSp>
        <p:nvCxnSpPr>
          <p:cNvPr id="19" name="Connector: Elbow 18">
            <a:extLst>
              <a:ext uri="{FF2B5EF4-FFF2-40B4-BE49-F238E27FC236}">
                <a16:creationId xmlns:a16="http://schemas.microsoft.com/office/drawing/2014/main" id="{BEE91783-0495-5E5E-71AA-3BA2669A7AEA}"/>
              </a:ext>
            </a:extLst>
          </p:cNvPr>
          <p:cNvCxnSpPr>
            <a:cxnSpLocks/>
          </p:cNvCxnSpPr>
          <p:nvPr/>
        </p:nvCxnSpPr>
        <p:spPr>
          <a:xfrm>
            <a:off x="2217603" y="3682022"/>
            <a:ext cx="1444523" cy="1427901"/>
          </a:xfrm>
          <a:prstGeom prst="bentConnector3">
            <a:avLst>
              <a:gd name="adj1" fmla="val 100228"/>
            </a:avLst>
          </a:prstGeom>
          <a:ln w="28575">
            <a:solidFill>
              <a:schemeClr val="accent1">
                <a:lumMod val="50000"/>
              </a:schemeClr>
            </a:solidFill>
            <a:headEnd type="diamond" w="med" len="med"/>
            <a:tailEnd type="diamond" w="med" len="med"/>
          </a:ln>
        </p:spPr>
        <p:style>
          <a:lnRef idx="1">
            <a:schemeClr val="accent5"/>
          </a:lnRef>
          <a:fillRef idx="0">
            <a:schemeClr val="accent5"/>
          </a:fillRef>
          <a:effectRef idx="0">
            <a:schemeClr val="accent5"/>
          </a:effectRef>
          <a:fontRef idx="minor">
            <a:schemeClr val="tx1"/>
          </a:fontRef>
        </p:style>
      </p:cxnSp>
      <p:sp>
        <p:nvSpPr>
          <p:cNvPr id="20" name="TextBox 7">
            <a:extLst>
              <a:ext uri="{FF2B5EF4-FFF2-40B4-BE49-F238E27FC236}">
                <a16:creationId xmlns:a16="http://schemas.microsoft.com/office/drawing/2014/main" id="{609A0F27-9186-1069-61AE-49AC14221534}"/>
              </a:ext>
            </a:extLst>
          </p:cNvPr>
          <p:cNvSpPr txBox="1"/>
          <p:nvPr/>
        </p:nvSpPr>
        <p:spPr>
          <a:xfrm>
            <a:off x="2044939" y="3300450"/>
            <a:ext cx="1854655" cy="363176"/>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00"/>
              </a:lnSpc>
              <a:spcBef>
                <a:spcPts val="300"/>
              </a:spcBef>
              <a:spcAft>
                <a:spcPts val="300"/>
              </a:spcAft>
              <a:buClr>
                <a:srgbClr val="FFC82E"/>
              </a:buClr>
            </a:pPr>
            <a:r>
              <a:rPr lang="en-US" sz="1700" b="1">
                <a:solidFill>
                  <a:schemeClr val="accent3">
                    <a:lumMod val="75000"/>
                  </a:schemeClr>
                </a:solidFill>
                <a:latin typeface="+mj-lt"/>
              </a:rPr>
              <a:t>Oct’24 – Feb’25</a:t>
            </a:r>
          </a:p>
        </p:txBody>
      </p:sp>
      <p:sp>
        <p:nvSpPr>
          <p:cNvPr id="21" name="TextBox 6">
            <a:extLst>
              <a:ext uri="{FF2B5EF4-FFF2-40B4-BE49-F238E27FC236}">
                <a16:creationId xmlns:a16="http://schemas.microsoft.com/office/drawing/2014/main" id="{18886C70-79D7-7B59-9864-09FD782253D6}"/>
              </a:ext>
            </a:extLst>
          </p:cNvPr>
          <p:cNvSpPr txBox="1"/>
          <p:nvPr/>
        </p:nvSpPr>
        <p:spPr>
          <a:xfrm>
            <a:off x="4345533" y="3102622"/>
            <a:ext cx="1692660" cy="1246495"/>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00"/>
              </a:lnSpc>
              <a:spcBef>
                <a:spcPts val="300"/>
              </a:spcBef>
              <a:spcAft>
                <a:spcPts val="300"/>
              </a:spcAft>
              <a:buClr>
                <a:srgbClr val="FFC82E"/>
              </a:buClr>
            </a:pPr>
            <a:r>
              <a:rPr lang="en-US" sz="1300">
                <a:latin typeface="+mj-lt"/>
              </a:rPr>
              <a:t>Mentoring of Shortlisted Project Teams by Unisys Associates and Development of Proof of Concepts</a:t>
            </a:r>
          </a:p>
        </p:txBody>
      </p:sp>
      <p:cxnSp>
        <p:nvCxnSpPr>
          <p:cNvPr id="22" name="Connector: Elbow 21">
            <a:extLst>
              <a:ext uri="{FF2B5EF4-FFF2-40B4-BE49-F238E27FC236}">
                <a16:creationId xmlns:a16="http://schemas.microsoft.com/office/drawing/2014/main" id="{F674F886-DEB3-DA2A-4570-AABE417A9FE1}"/>
              </a:ext>
            </a:extLst>
          </p:cNvPr>
          <p:cNvCxnSpPr>
            <a:cxnSpLocks/>
          </p:cNvCxnSpPr>
          <p:nvPr/>
        </p:nvCxnSpPr>
        <p:spPr>
          <a:xfrm>
            <a:off x="4476674" y="3057355"/>
            <a:ext cx="1444523" cy="1427901"/>
          </a:xfrm>
          <a:prstGeom prst="bentConnector3">
            <a:avLst>
              <a:gd name="adj1" fmla="val 100228"/>
            </a:avLst>
          </a:prstGeom>
          <a:noFill/>
          <a:ln w="28575">
            <a:solidFill>
              <a:schemeClr val="accent1">
                <a:lumMod val="50000"/>
              </a:schemeClr>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5">
            <a:extLst>
              <a:ext uri="{FF2B5EF4-FFF2-40B4-BE49-F238E27FC236}">
                <a16:creationId xmlns:a16="http://schemas.microsoft.com/office/drawing/2014/main" id="{214BABD0-9B17-8CD9-C4D9-FD6364DE74A9}"/>
              </a:ext>
            </a:extLst>
          </p:cNvPr>
          <p:cNvSpPr txBox="1"/>
          <p:nvPr/>
        </p:nvSpPr>
        <p:spPr>
          <a:xfrm>
            <a:off x="4082990" y="2654936"/>
            <a:ext cx="2118472" cy="363176"/>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00"/>
              </a:lnSpc>
              <a:spcBef>
                <a:spcPts val="300"/>
              </a:spcBef>
              <a:spcAft>
                <a:spcPts val="300"/>
              </a:spcAft>
              <a:buClr>
                <a:srgbClr val="FFC82E"/>
              </a:buClr>
            </a:pPr>
            <a:r>
              <a:rPr lang="en-US" sz="1700" b="1">
                <a:solidFill>
                  <a:schemeClr val="accent3">
                    <a:lumMod val="75000"/>
                  </a:schemeClr>
                </a:solidFill>
                <a:latin typeface="+mj-lt"/>
              </a:rPr>
              <a:t>Jan – March 2025</a:t>
            </a:r>
          </a:p>
        </p:txBody>
      </p:sp>
      <p:sp>
        <p:nvSpPr>
          <p:cNvPr id="24" name="TextBox 4">
            <a:extLst>
              <a:ext uri="{FF2B5EF4-FFF2-40B4-BE49-F238E27FC236}">
                <a16:creationId xmlns:a16="http://schemas.microsoft.com/office/drawing/2014/main" id="{3B9879DF-75D0-7683-7648-75FDBA21BF8B}"/>
              </a:ext>
            </a:extLst>
          </p:cNvPr>
          <p:cNvSpPr txBox="1"/>
          <p:nvPr/>
        </p:nvSpPr>
        <p:spPr>
          <a:xfrm>
            <a:off x="6517797" y="2382253"/>
            <a:ext cx="1601444" cy="1438855"/>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00"/>
              </a:lnSpc>
              <a:spcBef>
                <a:spcPts val="300"/>
              </a:spcBef>
              <a:spcAft>
                <a:spcPts val="300"/>
              </a:spcAft>
              <a:buClr>
                <a:srgbClr val="FFC82E"/>
              </a:buClr>
            </a:pPr>
            <a:r>
              <a:rPr lang="en-US" sz="1300">
                <a:latin typeface="+mj-lt"/>
              </a:rPr>
              <a:t>Two Rounds  Shortlisting of Projects by </a:t>
            </a:r>
            <a:br>
              <a:rPr lang="en-US" sz="1300">
                <a:latin typeface="+mj-lt"/>
              </a:rPr>
            </a:br>
            <a:r>
              <a:rPr lang="en-US" sz="1300">
                <a:latin typeface="+mj-lt"/>
              </a:rPr>
              <a:t>Judging </a:t>
            </a:r>
            <a:br>
              <a:rPr lang="en-US" sz="1300">
                <a:latin typeface="+mj-lt"/>
              </a:rPr>
            </a:br>
            <a:r>
              <a:rPr lang="en-US" sz="1300">
                <a:latin typeface="+mj-lt"/>
              </a:rPr>
              <a:t>Committee to Arrive at Top 6 finalists</a:t>
            </a:r>
          </a:p>
        </p:txBody>
      </p:sp>
      <p:cxnSp>
        <p:nvCxnSpPr>
          <p:cNvPr id="25" name="Connector: Elbow 24">
            <a:extLst>
              <a:ext uri="{FF2B5EF4-FFF2-40B4-BE49-F238E27FC236}">
                <a16:creationId xmlns:a16="http://schemas.microsoft.com/office/drawing/2014/main" id="{491D9E82-DA30-4A89-05A9-D48733E5E87A}"/>
              </a:ext>
            </a:extLst>
          </p:cNvPr>
          <p:cNvCxnSpPr>
            <a:cxnSpLocks/>
          </p:cNvCxnSpPr>
          <p:nvPr/>
        </p:nvCxnSpPr>
        <p:spPr>
          <a:xfrm rot="16200000" flipH="1">
            <a:off x="6354168" y="2386293"/>
            <a:ext cx="1671377" cy="1448425"/>
          </a:xfrm>
          <a:prstGeom prst="bentConnector3">
            <a:avLst>
              <a:gd name="adj1" fmla="val 1237"/>
            </a:avLst>
          </a:prstGeom>
          <a:ln w="28575">
            <a:solidFill>
              <a:schemeClr val="accent1">
                <a:lumMod val="50000"/>
              </a:schemeClr>
            </a:solidFill>
            <a:headEnd type="diamond" w="med" len="med"/>
            <a:tailEnd type="diamond" w="med" len="med"/>
          </a:ln>
        </p:spPr>
        <p:style>
          <a:lnRef idx="1">
            <a:schemeClr val="accent5"/>
          </a:lnRef>
          <a:fillRef idx="0">
            <a:schemeClr val="accent5"/>
          </a:fillRef>
          <a:effectRef idx="0">
            <a:schemeClr val="accent5"/>
          </a:effectRef>
          <a:fontRef idx="minor">
            <a:schemeClr val="tx1"/>
          </a:fontRef>
        </p:style>
      </p:cxnSp>
      <p:sp>
        <p:nvSpPr>
          <p:cNvPr id="26" name="TextBox 3">
            <a:extLst>
              <a:ext uri="{FF2B5EF4-FFF2-40B4-BE49-F238E27FC236}">
                <a16:creationId xmlns:a16="http://schemas.microsoft.com/office/drawing/2014/main" id="{4354D9B7-20D0-7109-450F-0A05F79B387A}"/>
              </a:ext>
            </a:extLst>
          </p:cNvPr>
          <p:cNvSpPr txBox="1"/>
          <p:nvPr/>
        </p:nvSpPr>
        <p:spPr>
          <a:xfrm>
            <a:off x="6128542" y="1920483"/>
            <a:ext cx="2052985" cy="369460"/>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00"/>
              </a:lnSpc>
              <a:spcBef>
                <a:spcPts val="300"/>
              </a:spcBef>
              <a:spcAft>
                <a:spcPts val="300"/>
              </a:spcAft>
              <a:buClr>
                <a:srgbClr val="FFC82E"/>
              </a:buClr>
            </a:pPr>
            <a:r>
              <a:rPr lang="en-US" sz="1700" b="1">
                <a:solidFill>
                  <a:schemeClr val="accent3">
                    <a:lumMod val="75000"/>
                  </a:schemeClr>
                </a:solidFill>
                <a:latin typeface="+mj-lt"/>
              </a:rPr>
              <a:t>April 2025</a:t>
            </a:r>
          </a:p>
        </p:txBody>
      </p:sp>
      <p:sp>
        <p:nvSpPr>
          <p:cNvPr id="27" name="TextBox 2">
            <a:extLst>
              <a:ext uri="{FF2B5EF4-FFF2-40B4-BE49-F238E27FC236}">
                <a16:creationId xmlns:a16="http://schemas.microsoft.com/office/drawing/2014/main" id="{DFDA1073-0E6C-A23F-50AF-BAE016C4530C}"/>
              </a:ext>
            </a:extLst>
          </p:cNvPr>
          <p:cNvSpPr txBox="1"/>
          <p:nvPr/>
        </p:nvSpPr>
        <p:spPr>
          <a:xfrm>
            <a:off x="8830382" y="1637966"/>
            <a:ext cx="1430867" cy="861774"/>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00"/>
              </a:lnSpc>
              <a:spcBef>
                <a:spcPts val="300"/>
              </a:spcBef>
              <a:spcAft>
                <a:spcPts val="300"/>
              </a:spcAft>
              <a:buClr>
                <a:srgbClr val="FFC82E"/>
              </a:buClr>
            </a:pPr>
            <a:r>
              <a:rPr lang="en-US" sz="1300">
                <a:latin typeface="+mj-lt"/>
              </a:rPr>
              <a:t>Felicitation of Top Three Winners at the Tech Confluence</a:t>
            </a:r>
          </a:p>
        </p:txBody>
      </p:sp>
      <p:cxnSp>
        <p:nvCxnSpPr>
          <p:cNvPr id="28" name="Connector: Elbow 27">
            <a:extLst>
              <a:ext uri="{FF2B5EF4-FFF2-40B4-BE49-F238E27FC236}">
                <a16:creationId xmlns:a16="http://schemas.microsoft.com/office/drawing/2014/main" id="{91081E62-B461-257D-933A-A9544431F56A}"/>
              </a:ext>
            </a:extLst>
          </p:cNvPr>
          <p:cNvCxnSpPr>
            <a:cxnSpLocks/>
          </p:cNvCxnSpPr>
          <p:nvPr/>
        </p:nvCxnSpPr>
        <p:spPr>
          <a:xfrm rot="16200000" flipH="1">
            <a:off x="8677056" y="1692927"/>
            <a:ext cx="1671377" cy="1448425"/>
          </a:xfrm>
          <a:prstGeom prst="bentConnector3">
            <a:avLst>
              <a:gd name="adj1" fmla="val 1237"/>
            </a:avLst>
          </a:prstGeom>
          <a:ln w="28575">
            <a:solidFill>
              <a:srgbClr val="2E6B6B"/>
            </a:solidFill>
            <a:headEnd type="diamond" w="med" len="med"/>
            <a:tailEnd type="diamond" w="med" len="med"/>
          </a:ln>
        </p:spPr>
        <p:style>
          <a:lnRef idx="1">
            <a:schemeClr val="accent5"/>
          </a:lnRef>
          <a:fillRef idx="0">
            <a:schemeClr val="accent5"/>
          </a:fillRef>
          <a:effectRef idx="0">
            <a:schemeClr val="accent5"/>
          </a:effectRef>
          <a:fontRef idx="minor">
            <a:schemeClr val="tx1"/>
          </a:fontRef>
        </p:style>
      </p:cxnSp>
      <p:sp>
        <p:nvSpPr>
          <p:cNvPr id="31" name="TextBox 30">
            <a:extLst>
              <a:ext uri="{FF2B5EF4-FFF2-40B4-BE49-F238E27FC236}">
                <a16:creationId xmlns:a16="http://schemas.microsoft.com/office/drawing/2014/main" id="{EA4EB2EF-4FEC-023B-4DF8-0875B56847CA}"/>
              </a:ext>
            </a:extLst>
          </p:cNvPr>
          <p:cNvSpPr txBox="1"/>
          <p:nvPr/>
        </p:nvSpPr>
        <p:spPr>
          <a:xfrm>
            <a:off x="8395138" y="1261708"/>
            <a:ext cx="1939159" cy="363176"/>
          </a:xfrm>
          <a:prstGeom prst="rect">
            <a:avLst/>
          </a:prstGeom>
          <a:noFill/>
        </p:spPr>
        <p:txBody>
          <a:bodyPr wrap="square" l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00"/>
              </a:lnSpc>
              <a:spcBef>
                <a:spcPts val="300"/>
              </a:spcBef>
              <a:spcAft>
                <a:spcPts val="300"/>
              </a:spcAft>
              <a:buClr>
                <a:srgbClr val="FFC82E"/>
              </a:buClr>
            </a:pPr>
            <a:r>
              <a:rPr lang="en-US" sz="1700" b="1">
                <a:solidFill>
                  <a:schemeClr val="accent3">
                    <a:lumMod val="75000"/>
                  </a:schemeClr>
                </a:solidFill>
                <a:latin typeface="+mj-lt"/>
              </a:rPr>
              <a:t>May 2025</a:t>
            </a:r>
          </a:p>
        </p:txBody>
      </p:sp>
      <p:sp>
        <p:nvSpPr>
          <p:cNvPr id="3" name="Oval 2">
            <a:extLst>
              <a:ext uri="{FF2B5EF4-FFF2-40B4-BE49-F238E27FC236}">
                <a16:creationId xmlns:a16="http://schemas.microsoft.com/office/drawing/2014/main" id="{BFBED216-9E66-A8B6-4DAB-681662BD6F39}"/>
              </a:ext>
            </a:extLst>
          </p:cNvPr>
          <p:cNvSpPr/>
          <p:nvPr/>
        </p:nvSpPr>
        <p:spPr>
          <a:xfrm>
            <a:off x="3744612" y="1789999"/>
            <a:ext cx="2645412" cy="317315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2"/>
              </a:solidFill>
            </a:endParaRPr>
          </a:p>
        </p:txBody>
      </p:sp>
      <p:sp>
        <p:nvSpPr>
          <p:cNvPr id="4" name="Footer Placeholder 2">
            <a:extLst>
              <a:ext uri="{FF2B5EF4-FFF2-40B4-BE49-F238E27FC236}">
                <a16:creationId xmlns:a16="http://schemas.microsoft.com/office/drawing/2014/main" id="{98B21D1C-D367-E6F1-2814-6E3655B0F47D}"/>
              </a:ext>
            </a:extLst>
          </p:cNvPr>
          <p:cNvSpPr>
            <a:spLocks noGrp="1"/>
          </p:cNvSpPr>
          <p:nvPr>
            <p:ph type="ftr" sz="quarter" idx="11"/>
          </p:nvPr>
        </p:nvSpPr>
        <p:spPr>
          <a:xfrm>
            <a:off x="6459941" y="6384093"/>
            <a:ext cx="5028632" cy="207732"/>
          </a:xfrm>
        </p:spPr>
        <p:txBody>
          <a:bodyPr/>
          <a:lstStyle/>
          <a:p>
            <a:r>
              <a:rPr lang="en-US" noProof="0"/>
              <a:t>© 2025 Unisys Corporation. All rights reserved. Confidential and Proprietary Information.</a:t>
            </a:r>
          </a:p>
        </p:txBody>
      </p:sp>
    </p:spTree>
    <p:extLst>
      <p:ext uri="{BB962C8B-B14F-4D97-AF65-F5344CB8AC3E}">
        <p14:creationId xmlns:p14="http://schemas.microsoft.com/office/powerpoint/2010/main" val="31653294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77747-FE4A-0728-32AA-7D158838325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4B5498-BD4D-4FE7-CF20-4513EE90E005}"/>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10BED6AA-74AC-CEF8-4B2F-C22038C1F116}"/>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5C90D21A-2B31-65F4-66E0-9FAA78A3E1C1}"/>
              </a:ext>
            </a:extLst>
          </p:cNvPr>
          <p:cNvSpPr>
            <a:spLocks noGrp="1"/>
          </p:cNvSpPr>
          <p:nvPr>
            <p:ph type="sldNum" sz="quarter" idx="12"/>
          </p:nvPr>
        </p:nvSpPr>
        <p:spPr/>
        <p:txBody>
          <a:bodyPr/>
          <a:lstStyle/>
          <a:p>
            <a:fld id="{A5059E0A-75CF-504A-968B-B53C005ED4A5}" type="slidenum">
              <a:rPr lang="en-US" noProof="0" smtClean="0"/>
              <a:t>15</a:t>
            </a:fld>
            <a:endParaRPr lang="en-US" noProof="0"/>
          </a:p>
        </p:txBody>
      </p:sp>
      <p:sp>
        <p:nvSpPr>
          <p:cNvPr id="8" name="Title 7">
            <a:extLst>
              <a:ext uri="{FF2B5EF4-FFF2-40B4-BE49-F238E27FC236}">
                <a16:creationId xmlns:a16="http://schemas.microsoft.com/office/drawing/2014/main" id="{B3A7EC8F-0F84-0AD6-19C9-40335FDA311A}"/>
              </a:ext>
            </a:extLst>
          </p:cNvPr>
          <p:cNvSpPr>
            <a:spLocks noGrp="1"/>
          </p:cNvSpPr>
          <p:nvPr>
            <p:ph type="title"/>
          </p:nvPr>
        </p:nvSpPr>
        <p:spPr>
          <a:xfrm>
            <a:off x="460461" y="390395"/>
            <a:ext cx="11252113" cy="936000"/>
          </a:xfrm>
        </p:spPr>
        <p:txBody>
          <a:bodyPr/>
          <a:lstStyle/>
          <a:p>
            <a:r>
              <a:rPr lang="en-US">
                <a:solidFill>
                  <a:schemeClr val="accent1">
                    <a:lumMod val="60000"/>
                    <a:lumOff val="40000"/>
                  </a:schemeClr>
                </a:solidFill>
              </a:rPr>
              <a:t>UIP Y16: Mentoring Process &amp; Timelines</a:t>
            </a:r>
          </a:p>
        </p:txBody>
      </p:sp>
      <p:graphicFrame>
        <p:nvGraphicFramePr>
          <p:cNvPr id="15" name="Diagram 14">
            <a:extLst>
              <a:ext uri="{FF2B5EF4-FFF2-40B4-BE49-F238E27FC236}">
                <a16:creationId xmlns:a16="http://schemas.microsoft.com/office/drawing/2014/main" id="{4AE73DA3-E9B6-3871-C694-5F06E9B5E70C}"/>
              </a:ext>
            </a:extLst>
          </p:cNvPr>
          <p:cNvGraphicFramePr/>
          <p:nvPr>
            <p:extLst>
              <p:ext uri="{D42A27DB-BD31-4B8C-83A1-F6EECF244321}">
                <p14:modId xmlns:p14="http://schemas.microsoft.com/office/powerpoint/2010/main" val="2504205744"/>
              </p:ext>
            </p:extLst>
          </p:nvPr>
        </p:nvGraphicFramePr>
        <p:xfrm>
          <a:off x="474598" y="972242"/>
          <a:ext cx="11237976" cy="2432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6" name="Straight Connector 15">
            <a:extLst>
              <a:ext uri="{FF2B5EF4-FFF2-40B4-BE49-F238E27FC236}">
                <a16:creationId xmlns:a16="http://schemas.microsoft.com/office/drawing/2014/main" id="{E5D3AEF9-CF36-8674-9533-77AE63D86EE6}"/>
              </a:ext>
            </a:extLst>
          </p:cNvPr>
          <p:cNvCxnSpPr>
            <a:cxnSpLocks/>
          </p:cNvCxnSpPr>
          <p:nvPr/>
        </p:nvCxnSpPr>
        <p:spPr>
          <a:xfrm flipH="1">
            <a:off x="595172" y="2792095"/>
            <a:ext cx="2327322" cy="1281951"/>
          </a:xfrm>
          <a:prstGeom prst="lin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887C9335-46A6-3875-18EB-C9DAB0FBDEC7}"/>
              </a:ext>
            </a:extLst>
          </p:cNvPr>
          <p:cNvCxnSpPr>
            <a:cxnSpLocks/>
          </p:cNvCxnSpPr>
          <p:nvPr/>
        </p:nvCxnSpPr>
        <p:spPr>
          <a:xfrm>
            <a:off x="4545106" y="2792095"/>
            <a:ext cx="6705960" cy="1281951"/>
          </a:xfrm>
          <a:prstGeom prst="lin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8" name="Table 17">
            <a:extLst>
              <a:ext uri="{FF2B5EF4-FFF2-40B4-BE49-F238E27FC236}">
                <a16:creationId xmlns:a16="http://schemas.microsoft.com/office/drawing/2014/main" id="{D644CC17-D934-8C17-BA75-266B1A235F02}"/>
              </a:ext>
            </a:extLst>
          </p:cNvPr>
          <p:cNvGraphicFramePr>
            <a:graphicFrameLocks noGrp="1"/>
          </p:cNvGraphicFramePr>
          <p:nvPr>
            <p:extLst>
              <p:ext uri="{D42A27DB-BD31-4B8C-83A1-F6EECF244321}">
                <p14:modId xmlns:p14="http://schemas.microsoft.com/office/powerpoint/2010/main" val="779195237"/>
              </p:ext>
            </p:extLst>
          </p:nvPr>
        </p:nvGraphicFramePr>
        <p:xfrm>
          <a:off x="595172" y="4074047"/>
          <a:ext cx="10655894" cy="1704013"/>
        </p:xfrm>
        <a:graphic>
          <a:graphicData uri="http://schemas.openxmlformats.org/drawingml/2006/table">
            <a:tbl>
              <a:tblPr>
                <a:tableStyleId>{C4B1156A-380E-4F78-BDF5-A606A8083BF9}</a:tableStyleId>
              </a:tblPr>
              <a:tblGrid>
                <a:gridCol w="1082239">
                  <a:extLst>
                    <a:ext uri="{9D8B030D-6E8A-4147-A177-3AD203B41FA5}">
                      <a16:colId xmlns:a16="http://schemas.microsoft.com/office/drawing/2014/main" val="3758428089"/>
                    </a:ext>
                  </a:extLst>
                </a:gridCol>
                <a:gridCol w="1227926">
                  <a:extLst>
                    <a:ext uri="{9D8B030D-6E8A-4147-A177-3AD203B41FA5}">
                      <a16:colId xmlns:a16="http://schemas.microsoft.com/office/drawing/2014/main" val="3819885564"/>
                    </a:ext>
                  </a:extLst>
                </a:gridCol>
                <a:gridCol w="998990">
                  <a:extLst>
                    <a:ext uri="{9D8B030D-6E8A-4147-A177-3AD203B41FA5}">
                      <a16:colId xmlns:a16="http://schemas.microsoft.com/office/drawing/2014/main" val="1339890507"/>
                    </a:ext>
                  </a:extLst>
                </a:gridCol>
                <a:gridCol w="998990">
                  <a:extLst>
                    <a:ext uri="{9D8B030D-6E8A-4147-A177-3AD203B41FA5}">
                      <a16:colId xmlns:a16="http://schemas.microsoft.com/office/drawing/2014/main" val="3162699146"/>
                    </a:ext>
                  </a:extLst>
                </a:gridCol>
                <a:gridCol w="998990">
                  <a:extLst>
                    <a:ext uri="{9D8B030D-6E8A-4147-A177-3AD203B41FA5}">
                      <a16:colId xmlns:a16="http://schemas.microsoft.com/office/drawing/2014/main" val="3331309570"/>
                    </a:ext>
                  </a:extLst>
                </a:gridCol>
                <a:gridCol w="998990">
                  <a:extLst>
                    <a:ext uri="{9D8B030D-6E8A-4147-A177-3AD203B41FA5}">
                      <a16:colId xmlns:a16="http://schemas.microsoft.com/office/drawing/2014/main" val="3895292668"/>
                    </a:ext>
                  </a:extLst>
                </a:gridCol>
                <a:gridCol w="998990">
                  <a:extLst>
                    <a:ext uri="{9D8B030D-6E8A-4147-A177-3AD203B41FA5}">
                      <a16:colId xmlns:a16="http://schemas.microsoft.com/office/drawing/2014/main" val="1362719343"/>
                    </a:ext>
                  </a:extLst>
                </a:gridCol>
                <a:gridCol w="998990">
                  <a:extLst>
                    <a:ext uri="{9D8B030D-6E8A-4147-A177-3AD203B41FA5}">
                      <a16:colId xmlns:a16="http://schemas.microsoft.com/office/drawing/2014/main" val="180167051"/>
                    </a:ext>
                  </a:extLst>
                </a:gridCol>
                <a:gridCol w="998990">
                  <a:extLst>
                    <a:ext uri="{9D8B030D-6E8A-4147-A177-3AD203B41FA5}">
                      <a16:colId xmlns:a16="http://schemas.microsoft.com/office/drawing/2014/main" val="3584277045"/>
                    </a:ext>
                  </a:extLst>
                </a:gridCol>
                <a:gridCol w="1352799">
                  <a:extLst>
                    <a:ext uri="{9D8B030D-6E8A-4147-A177-3AD203B41FA5}">
                      <a16:colId xmlns:a16="http://schemas.microsoft.com/office/drawing/2014/main" val="814259689"/>
                    </a:ext>
                  </a:extLst>
                </a:gridCol>
              </a:tblGrid>
              <a:tr h="361915">
                <a:tc>
                  <a:txBody>
                    <a:bodyPr/>
                    <a:lstStyle/>
                    <a:p>
                      <a:pPr algn="ctr" fontAlgn="b"/>
                      <a:r>
                        <a:rPr lang="en-US" sz="1400" b="1" u="none" strike="noStrike">
                          <a:effectLst/>
                        </a:rPr>
                        <a:t>Week 1 </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2</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3</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4</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5</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6</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7</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8</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9</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US" sz="1400" b="1" u="none" strike="noStrike">
                          <a:effectLst/>
                        </a:rPr>
                        <a:t>Week 10</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extLst>
                  <a:ext uri="{0D108BD9-81ED-4DB2-BD59-A6C34878D82A}">
                    <a16:rowId xmlns:a16="http://schemas.microsoft.com/office/drawing/2014/main" val="3387237853"/>
                  </a:ext>
                </a:extLst>
              </a:tr>
              <a:tr h="1342098">
                <a:tc gridSpan="2">
                  <a:txBody>
                    <a:bodyPr/>
                    <a:lstStyle/>
                    <a:p>
                      <a:pPr algn="ctr" fontAlgn="ctr"/>
                      <a:r>
                        <a:rPr lang="en-US" sz="1400" b="1" u="none" strike="noStrike">
                          <a:effectLst/>
                        </a:rPr>
                        <a:t>Intro, initial research , firming up idea, consultation with Go-To Team( if needed)</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3">
                        <a:lumMod val="20000"/>
                        <a:lumOff val="80000"/>
                      </a:schemeClr>
                    </a:solidFill>
                  </a:tcPr>
                </a:tc>
                <a:tc hMerge="1">
                  <a:txBody>
                    <a:bodyPr/>
                    <a:lstStyle/>
                    <a:p>
                      <a:endParaRPr lang="en-US"/>
                    </a:p>
                  </a:txBody>
                  <a:tcPr/>
                </a:tc>
                <a:tc gridSpan="6">
                  <a:txBody>
                    <a:bodyPr/>
                    <a:lstStyle/>
                    <a:p>
                      <a:pPr algn="ctr" fontAlgn="ctr"/>
                      <a:r>
                        <a:rPr lang="en-US" sz="1400" b="1" u="none" strike="noStrike">
                          <a:effectLst/>
                        </a:rPr>
                        <a:t>Coding Phase</a:t>
                      </a:r>
                      <a:br>
                        <a:rPr lang="en-US" sz="1400" b="1" u="none" strike="noStrike">
                          <a:effectLst/>
                        </a:rPr>
                      </a:b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400" b="1" u="none" strike="noStrike">
                          <a:effectLst/>
                        </a:rPr>
                        <a:t>Demo Prep</a:t>
                      </a:r>
                      <a:endParaRPr lang="en-US" sz="1400" b="1" i="0" u="none" strike="noStrike">
                        <a:solidFill>
                          <a:srgbClr val="000000"/>
                        </a:solidFill>
                        <a:effectLst/>
                        <a:latin typeface="Calibri" panose="020F0502020204030204" pitchFamily="34" charset="0"/>
                      </a:endParaRPr>
                    </a:p>
                  </a:txBody>
                  <a:tcPr marL="7620" marR="7620" marT="7620" marB="0" anchor="ctr">
                    <a:solidFill>
                      <a:schemeClr val="accent3">
                        <a:lumMod val="75000"/>
                      </a:schemeClr>
                    </a:solidFill>
                  </a:tcPr>
                </a:tc>
                <a:tc hMerge="1">
                  <a:txBody>
                    <a:bodyPr/>
                    <a:lstStyle/>
                    <a:p>
                      <a:endParaRPr lang="en-US"/>
                    </a:p>
                  </a:txBody>
                  <a:tcPr/>
                </a:tc>
                <a:extLst>
                  <a:ext uri="{0D108BD9-81ED-4DB2-BD59-A6C34878D82A}">
                    <a16:rowId xmlns:a16="http://schemas.microsoft.com/office/drawing/2014/main" val="4003555231"/>
                  </a:ext>
                </a:extLst>
              </a:tr>
            </a:tbl>
          </a:graphicData>
        </a:graphic>
      </p:graphicFrame>
      <p:pic>
        <p:nvPicPr>
          <p:cNvPr id="29" name="Picture 28">
            <a:extLst>
              <a:ext uri="{FF2B5EF4-FFF2-40B4-BE49-F238E27FC236}">
                <a16:creationId xmlns:a16="http://schemas.microsoft.com/office/drawing/2014/main" id="{650DAF71-62ED-A959-F135-AC83179E3753}"/>
              </a:ext>
            </a:extLst>
          </p:cNvPr>
          <p:cNvPicPr>
            <a:picLocks noChangeAspect="1"/>
          </p:cNvPicPr>
          <p:nvPr/>
        </p:nvPicPr>
        <p:blipFill>
          <a:blip r:embed="rId7">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769208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83F73-35D1-6D1D-51B7-CA96992EC0E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58446C0-96EA-DBCF-AE3F-102C890EA18A}"/>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CAE0AD7D-E00B-CDC0-9F32-CBB0EA4292A3}"/>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06A03249-CECF-0740-C69D-3DAAA00DF560}"/>
              </a:ext>
            </a:extLst>
          </p:cNvPr>
          <p:cNvSpPr>
            <a:spLocks noGrp="1"/>
          </p:cNvSpPr>
          <p:nvPr>
            <p:ph type="sldNum" sz="quarter" idx="12"/>
          </p:nvPr>
        </p:nvSpPr>
        <p:spPr/>
        <p:txBody>
          <a:bodyPr/>
          <a:lstStyle/>
          <a:p>
            <a:fld id="{A5059E0A-75CF-504A-968B-B53C005ED4A5}" type="slidenum">
              <a:rPr lang="en-US" noProof="0" smtClean="0"/>
              <a:t>16</a:t>
            </a:fld>
            <a:endParaRPr lang="en-US" noProof="0"/>
          </a:p>
        </p:txBody>
      </p:sp>
      <p:sp>
        <p:nvSpPr>
          <p:cNvPr id="8" name="Title 7">
            <a:extLst>
              <a:ext uri="{FF2B5EF4-FFF2-40B4-BE49-F238E27FC236}">
                <a16:creationId xmlns:a16="http://schemas.microsoft.com/office/drawing/2014/main" id="{84961771-29E8-8044-0D45-F7FA2B3B90BC}"/>
              </a:ext>
            </a:extLst>
          </p:cNvPr>
          <p:cNvSpPr>
            <a:spLocks noGrp="1"/>
          </p:cNvSpPr>
          <p:nvPr>
            <p:ph type="title"/>
          </p:nvPr>
        </p:nvSpPr>
        <p:spPr>
          <a:xfrm>
            <a:off x="460461" y="390395"/>
            <a:ext cx="11252113" cy="936000"/>
          </a:xfrm>
        </p:spPr>
        <p:txBody>
          <a:bodyPr/>
          <a:lstStyle/>
          <a:p>
            <a:r>
              <a:rPr lang="en-US">
                <a:solidFill>
                  <a:schemeClr val="accent1">
                    <a:lumMod val="60000"/>
                    <a:lumOff val="40000"/>
                  </a:schemeClr>
                </a:solidFill>
              </a:rPr>
              <a:t>Technical SME Team</a:t>
            </a:r>
          </a:p>
        </p:txBody>
      </p:sp>
      <p:sp>
        <p:nvSpPr>
          <p:cNvPr id="9" name="Content Placeholder 2">
            <a:extLst>
              <a:ext uri="{FF2B5EF4-FFF2-40B4-BE49-F238E27FC236}">
                <a16:creationId xmlns:a16="http://schemas.microsoft.com/office/drawing/2014/main" id="{C9BB4783-BB29-BF20-F45E-49C5F2D61C7D}"/>
              </a:ext>
            </a:extLst>
          </p:cNvPr>
          <p:cNvSpPr txBox="1">
            <a:spLocks/>
          </p:cNvSpPr>
          <p:nvPr/>
        </p:nvSpPr>
        <p:spPr>
          <a:xfrm>
            <a:off x="479426" y="1320555"/>
            <a:ext cx="4229734" cy="2212358"/>
          </a:xfrm>
          <a:prstGeom prst="rect">
            <a:avLst/>
          </a:prstGeom>
        </p:spPr>
        <p:txBody>
          <a:bodyPr/>
          <a:lstStyle>
            <a:lvl1pPr marL="216000" indent="-216000" algn="l" defTabSz="914400" rtl="0" eaLnBrk="1" latinLnBrk="0" hangingPunct="1">
              <a:lnSpc>
                <a:spcPct val="100000"/>
              </a:lnSpc>
              <a:spcBef>
                <a:spcPts val="1200"/>
              </a:spcBef>
              <a:buFont typeface="Arial" panose="020B0604020202020204" pitchFamily="34" charset="0"/>
              <a:buChar char="•"/>
              <a:defRPr sz="1600" b="0" i="0" kern="1200">
                <a:solidFill>
                  <a:schemeClr val="tx1"/>
                </a:solidFill>
                <a:latin typeface="Unisys" pitchFamily="2" charset="77"/>
                <a:ea typeface="+mn-ea"/>
                <a:cs typeface="+mn-cs"/>
              </a:defRPr>
            </a:lvl1pPr>
            <a:lvl2pPr marL="432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2pPr>
            <a:lvl3pPr marL="648000" indent="-216000" algn="l" defTabSz="914400" rtl="0" eaLnBrk="1" latinLnBrk="0" hangingPunct="1">
              <a:lnSpc>
                <a:spcPct val="100000"/>
              </a:lnSpc>
              <a:spcBef>
                <a:spcPts val="600"/>
              </a:spcBef>
              <a:buFont typeface="Wingdings" pitchFamily="2" charset="2"/>
              <a:buChar char="§"/>
              <a:defRPr sz="1600" b="0" i="0" kern="1200">
                <a:solidFill>
                  <a:schemeClr val="tx1"/>
                </a:solidFill>
                <a:latin typeface="Unisys" pitchFamily="2" charset="77"/>
                <a:ea typeface="+mn-ea"/>
                <a:cs typeface="+mn-cs"/>
              </a:defRPr>
            </a:lvl3pPr>
            <a:lvl4pPr marL="864000" indent="-216000" algn="l" defTabSz="914400" rtl="0" eaLnBrk="1" latinLnBrk="0" hangingPunct="1">
              <a:lnSpc>
                <a:spcPct val="100000"/>
              </a:lnSpc>
              <a:spcBef>
                <a:spcPts val="600"/>
              </a:spcBef>
              <a:buFont typeface="System Font Regular"/>
              <a:buChar char="–"/>
              <a:defRPr sz="1600" b="0" i="0" kern="1200">
                <a:solidFill>
                  <a:schemeClr val="tx1"/>
                </a:solidFill>
                <a:latin typeface="Unisys" pitchFamily="2" charset="77"/>
                <a:ea typeface="+mn-ea"/>
                <a:cs typeface="+mn-cs"/>
              </a:defRPr>
            </a:lvl4pPr>
            <a:lvl5pPr marL="1080000" indent="-216000" algn="l" defTabSz="914400" rtl="0" eaLnBrk="1" latinLnBrk="0" hangingPunct="1">
              <a:lnSpc>
                <a:spcPct val="100000"/>
              </a:lnSpc>
              <a:spcBef>
                <a:spcPts val="600"/>
              </a:spcBef>
              <a:buFont typeface="Courier New" panose="02070309020205020404" pitchFamily="49" charset="0"/>
              <a:buChar char="o"/>
              <a:defRPr sz="1600" b="0" i="0" kern="1200">
                <a:solidFill>
                  <a:schemeClr val="tx1"/>
                </a:solidFill>
                <a:latin typeface="Unisys" pitchFamily="2" charset="77"/>
                <a:ea typeface="+mn-ea"/>
                <a:cs typeface="+mn-cs"/>
              </a:defRPr>
            </a:lvl5pPr>
            <a:lvl6pPr marL="1296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Sanket Panchamia</a:t>
            </a:r>
          </a:p>
          <a:p>
            <a:r>
              <a:rPr lang="en-US" sz="2200"/>
              <a:t>Gaurav Gupta</a:t>
            </a:r>
          </a:p>
          <a:p>
            <a:r>
              <a:rPr lang="en-US" sz="2200"/>
              <a:t>Ansul Gupta</a:t>
            </a:r>
          </a:p>
          <a:p>
            <a:r>
              <a:rPr lang="en-US" sz="2200"/>
              <a:t>Visagan Santhanam</a:t>
            </a:r>
          </a:p>
          <a:p>
            <a:endParaRPr lang="en-US" sz="2200"/>
          </a:p>
        </p:txBody>
      </p:sp>
      <p:sp>
        <p:nvSpPr>
          <p:cNvPr id="11" name="Content Placeholder 2">
            <a:extLst>
              <a:ext uri="{FF2B5EF4-FFF2-40B4-BE49-F238E27FC236}">
                <a16:creationId xmlns:a16="http://schemas.microsoft.com/office/drawing/2014/main" id="{69ADB2EA-02CF-74E3-CCA3-71DAB6AD9ADD}"/>
              </a:ext>
            </a:extLst>
          </p:cNvPr>
          <p:cNvSpPr txBox="1">
            <a:spLocks/>
          </p:cNvSpPr>
          <p:nvPr/>
        </p:nvSpPr>
        <p:spPr>
          <a:xfrm>
            <a:off x="5105736" y="1345791"/>
            <a:ext cx="4229734" cy="2462034"/>
          </a:xfrm>
          <a:prstGeom prst="rect">
            <a:avLst/>
          </a:prstGeom>
        </p:spPr>
        <p:txBody>
          <a:bodyPr/>
          <a:lstStyle>
            <a:lvl1pPr marL="216000" indent="-21600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32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2pPr>
            <a:lvl3pPr marL="648000" indent="-216000" algn="l" defTabSz="914400" rtl="0" eaLnBrk="1" latinLnBrk="0" hangingPunct="1">
              <a:lnSpc>
                <a:spcPct val="100000"/>
              </a:lnSpc>
              <a:spcBef>
                <a:spcPts val="600"/>
              </a:spcBef>
              <a:buFont typeface="Wingdings" pitchFamily="2" charset="2"/>
              <a:buChar char="§"/>
              <a:defRPr sz="1600" kern="1200">
                <a:solidFill>
                  <a:schemeClr val="tx1"/>
                </a:solidFill>
                <a:latin typeface="+mn-lt"/>
                <a:ea typeface="+mn-ea"/>
                <a:cs typeface="+mn-cs"/>
              </a:defRPr>
            </a:lvl3pPr>
            <a:lvl4pPr marL="864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4pPr>
            <a:lvl5pPr marL="1080000" indent="-216000" algn="l" defTabSz="914400" rtl="0" eaLnBrk="1" latinLnBrk="0" hangingPunct="1">
              <a:lnSpc>
                <a:spcPct val="100000"/>
              </a:lnSpc>
              <a:spcBef>
                <a:spcPts val="600"/>
              </a:spcBef>
              <a:buFont typeface="Courier New" panose="02070309020205020404" pitchFamily="49" charset="0"/>
              <a:buChar char="o"/>
              <a:defRPr sz="1600" kern="1200">
                <a:solidFill>
                  <a:schemeClr val="tx1"/>
                </a:solidFill>
                <a:latin typeface="+mn-lt"/>
                <a:ea typeface="+mn-ea"/>
                <a:cs typeface="+mn-cs"/>
              </a:defRPr>
            </a:lvl5pPr>
            <a:lvl6pPr marL="1296000" indent="-216000" algn="l" defTabSz="914400" rtl="0" eaLnBrk="1" latinLnBrk="0" hangingPunct="1">
              <a:lnSpc>
                <a:spcPct val="100000"/>
              </a:lnSpc>
              <a:spcBef>
                <a:spcPts val="600"/>
              </a:spcBef>
              <a:buFont typeface="System Font Regular"/>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a:t>Jayakara Kini</a:t>
            </a:r>
          </a:p>
          <a:p>
            <a:pPr fontAlgn="auto">
              <a:spcAft>
                <a:spcPts val="0"/>
              </a:spcAft>
            </a:pPr>
            <a:r>
              <a:rPr lang="en-US" sz="2200"/>
              <a:t>Shivdeep Nancherla</a:t>
            </a:r>
          </a:p>
          <a:p>
            <a:pPr fontAlgn="auto">
              <a:spcAft>
                <a:spcPts val="0"/>
              </a:spcAft>
            </a:pPr>
            <a:r>
              <a:rPr lang="en-US" sz="2200"/>
              <a:t>Amith KK</a:t>
            </a:r>
          </a:p>
          <a:p>
            <a:pPr fontAlgn="auto">
              <a:spcAft>
                <a:spcPts val="0"/>
              </a:spcAft>
            </a:pPr>
            <a:r>
              <a:rPr lang="en-US" sz="2200"/>
              <a:t>Navin Srinivas Pawar</a:t>
            </a:r>
          </a:p>
        </p:txBody>
      </p:sp>
      <p:sp>
        <p:nvSpPr>
          <p:cNvPr id="12" name="Title 4">
            <a:extLst>
              <a:ext uri="{FF2B5EF4-FFF2-40B4-BE49-F238E27FC236}">
                <a16:creationId xmlns:a16="http://schemas.microsoft.com/office/drawing/2014/main" id="{ECBE0795-AE80-A463-17C6-FE860C2FC21B}"/>
              </a:ext>
            </a:extLst>
          </p:cNvPr>
          <p:cNvSpPr txBox="1">
            <a:spLocks/>
          </p:cNvSpPr>
          <p:nvPr/>
        </p:nvSpPr>
        <p:spPr>
          <a:xfrm>
            <a:off x="479426" y="3686758"/>
            <a:ext cx="8092198" cy="936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rgbClr val="2394DB"/>
                </a:solidFill>
                <a:latin typeface="+mj-lt"/>
                <a:ea typeface="+mj-ea"/>
                <a:cs typeface="+mj-cs"/>
              </a:defRPr>
            </a:lvl1pPr>
          </a:lstStyle>
          <a:p>
            <a:pPr fontAlgn="auto">
              <a:spcAft>
                <a:spcPts val="0"/>
              </a:spcAft>
            </a:pPr>
            <a:r>
              <a:rPr lang="en-US" sz="4000">
                <a:solidFill>
                  <a:schemeClr val="tx1"/>
                </a:solidFill>
              </a:rPr>
              <a:t>UIP Team</a:t>
            </a:r>
          </a:p>
        </p:txBody>
      </p:sp>
      <p:sp>
        <p:nvSpPr>
          <p:cNvPr id="14" name="TextBox 13">
            <a:extLst>
              <a:ext uri="{FF2B5EF4-FFF2-40B4-BE49-F238E27FC236}">
                <a16:creationId xmlns:a16="http://schemas.microsoft.com/office/drawing/2014/main" id="{EDB27AD7-E390-D1CD-11DB-DE40004B2D52}"/>
              </a:ext>
            </a:extLst>
          </p:cNvPr>
          <p:cNvSpPr txBox="1"/>
          <p:nvPr/>
        </p:nvSpPr>
        <p:spPr>
          <a:xfrm>
            <a:off x="360532" y="4303097"/>
            <a:ext cx="6097384" cy="2400657"/>
          </a:xfrm>
          <a:prstGeom prst="rect">
            <a:avLst/>
          </a:prstGeom>
          <a:noFill/>
        </p:spPr>
        <p:txBody>
          <a:bodyPr wrap="square">
            <a:spAutoFit/>
          </a:bodyPr>
          <a:lstStyle/>
          <a:p>
            <a:pPr marL="216000" indent="-216000" fontAlgn="auto">
              <a:spcBef>
                <a:spcPts val="1200"/>
              </a:spcBef>
              <a:spcAft>
                <a:spcPts val="0"/>
              </a:spcAft>
              <a:buFont typeface="Arial" panose="020B0604020202020204" pitchFamily="34" charset="0"/>
              <a:buChar char="•"/>
            </a:pPr>
            <a:r>
              <a:rPr lang="en-US" sz="2200">
                <a:latin typeface="Unisys" pitchFamily="2" charset="77"/>
              </a:rPr>
              <a:t>Dipankar Chatterjee</a:t>
            </a:r>
          </a:p>
          <a:p>
            <a:pPr marL="216000" indent="-216000" fontAlgn="auto">
              <a:spcBef>
                <a:spcPts val="1200"/>
              </a:spcBef>
              <a:spcAft>
                <a:spcPts val="0"/>
              </a:spcAft>
              <a:buFont typeface="Arial" panose="020B0604020202020204" pitchFamily="34" charset="0"/>
              <a:buChar char="•"/>
            </a:pPr>
            <a:r>
              <a:rPr lang="en-US" sz="2200">
                <a:latin typeface="Unisys" pitchFamily="2" charset="77"/>
              </a:rPr>
              <a:t>Santhiya D</a:t>
            </a:r>
          </a:p>
          <a:p>
            <a:pPr marL="216000" indent="-216000" fontAlgn="auto">
              <a:spcBef>
                <a:spcPts val="1200"/>
              </a:spcBef>
              <a:spcAft>
                <a:spcPts val="0"/>
              </a:spcAft>
              <a:buFont typeface="Arial" panose="020B0604020202020204" pitchFamily="34" charset="0"/>
              <a:buChar char="•"/>
            </a:pPr>
            <a:r>
              <a:rPr lang="en-US" sz="2200">
                <a:latin typeface="Unisys" pitchFamily="2" charset="77"/>
              </a:rPr>
              <a:t>Srivathsa NS</a:t>
            </a:r>
          </a:p>
          <a:p>
            <a:pPr marL="216000" indent="-216000">
              <a:spcBef>
                <a:spcPts val="1200"/>
              </a:spcBef>
              <a:buFont typeface="Arial" panose="020B0604020202020204" pitchFamily="34" charset="0"/>
              <a:buChar char="•"/>
            </a:pPr>
            <a:r>
              <a:rPr lang="en-US" sz="2200"/>
              <a:t>Sanket Panchamia</a:t>
            </a:r>
          </a:p>
          <a:p>
            <a:pPr marL="216000" indent="-216000" fontAlgn="auto">
              <a:spcBef>
                <a:spcPts val="1200"/>
              </a:spcBef>
              <a:spcAft>
                <a:spcPts val="0"/>
              </a:spcAft>
              <a:buFont typeface="Arial" panose="020B0604020202020204" pitchFamily="34" charset="0"/>
              <a:buChar char="•"/>
            </a:pPr>
            <a:endParaRPr lang="en-US" sz="2200">
              <a:latin typeface="Unisys" pitchFamily="2" charset="77"/>
            </a:endParaRPr>
          </a:p>
        </p:txBody>
      </p:sp>
      <p:pic>
        <p:nvPicPr>
          <p:cNvPr id="6" name="Picture 5">
            <a:extLst>
              <a:ext uri="{FF2B5EF4-FFF2-40B4-BE49-F238E27FC236}">
                <a16:creationId xmlns:a16="http://schemas.microsoft.com/office/drawing/2014/main" id="{436FCD33-B8B0-EB14-F7EB-4C83D6F872E8}"/>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2223792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35708C-053F-183D-B88E-6B35B7ECBFA0}"/>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3" name="Title 2">
            <a:extLst>
              <a:ext uri="{FF2B5EF4-FFF2-40B4-BE49-F238E27FC236}">
                <a16:creationId xmlns:a16="http://schemas.microsoft.com/office/drawing/2014/main" id="{D520873D-914B-9855-F849-23A76812DD74}"/>
              </a:ext>
            </a:extLst>
          </p:cNvPr>
          <p:cNvSpPr>
            <a:spLocks noGrp="1"/>
          </p:cNvSpPr>
          <p:nvPr>
            <p:ph type="ctrTitle"/>
          </p:nvPr>
        </p:nvSpPr>
        <p:spPr/>
        <p:txBody>
          <a:bodyPr/>
          <a:lstStyle/>
          <a:p>
            <a:r>
              <a:rPr lang="en-US"/>
              <a:t>Thank you</a:t>
            </a:r>
          </a:p>
        </p:txBody>
      </p:sp>
      <p:sp>
        <p:nvSpPr>
          <p:cNvPr id="4" name="Subtitle 3">
            <a:extLst>
              <a:ext uri="{FF2B5EF4-FFF2-40B4-BE49-F238E27FC236}">
                <a16:creationId xmlns:a16="http://schemas.microsoft.com/office/drawing/2014/main" id="{094DC2E8-863C-C0D1-F282-F3AE7A101C07}"/>
              </a:ext>
            </a:extLst>
          </p:cNvPr>
          <p:cNvSpPr>
            <a:spLocks noGrp="1"/>
          </p:cNvSpPr>
          <p:nvPr>
            <p:ph type="subTitle" idx="1"/>
          </p:nvPr>
        </p:nvSpPr>
        <p:spPr/>
        <p:txBody>
          <a:bodyPr/>
          <a:lstStyle/>
          <a:p>
            <a:r>
              <a:rPr lang="en-US"/>
              <a:t>https://www.unisys.com/unisys-innovation-program/</a:t>
            </a:r>
          </a:p>
        </p:txBody>
      </p:sp>
      <p:sp>
        <p:nvSpPr>
          <p:cNvPr id="5" name="Slide Number Placeholder 4">
            <a:extLst>
              <a:ext uri="{FF2B5EF4-FFF2-40B4-BE49-F238E27FC236}">
                <a16:creationId xmlns:a16="http://schemas.microsoft.com/office/drawing/2014/main" id="{4FB36E92-8762-345B-8155-2DD165AB27B3}"/>
              </a:ext>
            </a:extLst>
          </p:cNvPr>
          <p:cNvSpPr>
            <a:spLocks noGrp="1"/>
          </p:cNvSpPr>
          <p:nvPr>
            <p:ph type="sldNum" sz="quarter" idx="12"/>
          </p:nvPr>
        </p:nvSpPr>
        <p:spPr/>
        <p:txBody>
          <a:bodyPr/>
          <a:lstStyle/>
          <a:p>
            <a:fld id="{A5059E0A-75CF-504A-968B-B53C005ED4A5}" type="slidenum">
              <a:rPr lang="en-US" noProof="0" smtClean="0"/>
              <a:t>17</a:t>
            </a:fld>
            <a:endParaRPr lang="en-US" noProof="0"/>
          </a:p>
        </p:txBody>
      </p:sp>
    </p:spTree>
    <p:extLst>
      <p:ext uri="{BB962C8B-B14F-4D97-AF65-F5344CB8AC3E}">
        <p14:creationId xmlns:p14="http://schemas.microsoft.com/office/powerpoint/2010/main" val="3286907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BED6-A004-1E01-42A9-D98B05C96D6B}"/>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3531CB3-2DF5-48E0-5EF6-0262A3AFA17B}"/>
              </a:ext>
            </a:extLst>
          </p:cNvPr>
          <p:cNvSpPr>
            <a:spLocks noGrp="1"/>
          </p:cNvSpPr>
          <p:nvPr>
            <p:ph idx="1"/>
          </p:nvPr>
        </p:nvSpPr>
        <p:spPr>
          <a:xfrm>
            <a:off x="483476" y="1284556"/>
            <a:ext cx="11225048" cy="4719435"/>
          </a:xfrm>
        </p:spPr>
        <p:txBody>
          <a:bodyPr/>
          <a:lstStyle/>
          <a:p>
            <a:r>
              <a:rPr lang="en-US" sz="1800" b="1"/>
              <a:t>Make a Difference: </a:t>
            </a:r>
          </a:p>
          <a:p>
            <a:pPr lvl="1"/>
            <a:r>
              <a:rPr lang="en-US" sz="1800"/>
              <a:t>Witness the potential of young minds and play a pivotal role in shaping the future of technology through your guidance.</a:t>
            </a:r>
          </a:p>
          <a:p>
            <a:pPr lvl="1"/>
            <a:endParaRPr lang="en-US" sz="1800"/>
          </a:p>
          <a:p>
            <a:r>
              <a:rPr lang="en-US" sz="1800" b="1"/>
              <a:t>Expand Your Network: </a:t>
            </a:r>
          </a:p>
          <a:p>
            <a:pPr lvl="1"/>
            <a:r>
              <a:rPr lang="en-US" sz="1800"/>
              <a:t>Connect with talented students, peers, and industry experts, building valuable relationships for your career.</a:t>
            </a:r>
          </a:p>
          <a:p>
            <a:pPr lvl="1"/>
            <a:endParaRPr lang="en-US" sz="1800"/>
          </a:p>
          <a:p>
            <a:r>
              <a:rPr lang="en-US" sz="1800" b="1"/>
              <a:t>Gain Leadership Experience: </a:t>
            </a:r>
          </a:p>
          <a:p>
            <a:pPr lvl="1"/>
            <a:r>
              <a:rPr lang="en-US" sz="1800"/>
              <a:t>Develop your leadership and communication skills by guiding and motivating future professionals.</a:t>
            </a:r>
          </a:p>
          <a:p>
            <a:pPr lvl="1"/>
            <a:endParaRPr lang="en-US" sz="1800"/>
          </a:p>
          <a:p>
            <a:r>
              <a:rPr lang="en-US" sz="1800" b="1"/>
              <a:t>Personal Growth: </a:t>
            </a:r>
          </a:p>
          <a:p>
            <a:pPr lvl="1"/>
            <a:r>
              <a:rPr lang="en-US" sz="1800"/>
              <a:t>Share your knowledge and expertise, while learning new things from innovative thinkers and diverse perspectives.</a:t>
            </a:r>
          </a:p>
          <a:p>
            <a:pPr marL="0" indent="0">
              <a:buNone/>
            </a:pPr>
            <a:endParaRPr lang="en-US"/>
          </a:p>
        </p:txBody>
      </p:sp>
      <p:sp>
        <p:nvSpPr>
          <p:cNvPr id="2" name="Text Placeholder 1">
            <a:extLst>
              <a:ext uri="{FF2B5EF4-FFF2-40B4-BE49-F238E27FC236}">
                <a16:creationId xmlns:a16="http://schemas.microsoft.com/office/drawing/2014/main" id="{03ABDFFE-D3B0-7EBD-FA21-06B34D2465C7}"/>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4A2B98FD-757F-B902-C7E8-92A6F8252138}"/>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667BA2D2-B5B6-47A5-BD1E-ECF136234A9F}"/>
              </a:ext>
            </a:extLst>
          </p:cNvPr>
          <p:cNvSpPr>
            <a:spLocks noGrp="1"/>
          </p:cNvSpPr>
          <p:nvPr>
            <p:ph type="sldNum" sz="quarter" idx="12"/>
          </p:nvPr>
        </p:nvSpPr>
        <p:spPr/>
        <p:txBody>
          <a:bodyPr/>
          <a:lstStyle/>
          <a:p>
            <a:fld id="{A5059E0A-75CF-504A-968B-B53C005ED4A5}" type="slidenum">
              <a:rPr lang="en-US" noProof="0" smtClean="0"/>
              <a:t>18</a:t>
            </a:fld>
            <a:endParaRPr lang="en-US" noProof="0"/>
          </a:p>
        </p:txBody>
      </p:sp>
      <p:sp>
        <p:nvSpPr>
          <p:cNvPr id="10" name="Text Placeholder 9">
            <a:extLst>
              <a:ext uri="{FF2B5EF4-FFF2-40B4-BE49-F238E27FC236}">
                <a16:creationId xmlns:a16="http://schemas.microsoft.com/office/drawing/2014/main" id="{FF88479E-3202-E3B9-A592-607CBFB37384}"/>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AD363242-E82A-3345-B8D4-086A76B71F73}"/>
              </a:ext>
            </a:extLst>
          </p:cNvPr>
          <p:cNvSpPr>
            <a:spLocks noGrp="1"/>
          </p:cNvSpPr>
          <p:nvPr>
            <p:ph type="title"/>
          </p:nvPr>
        </p:nvSpPr>
        <p:spPr/>
        <p:txBody>
          <a:bodyPr/>
          <a:lstStyle/>
          <a:p>
            <a:r>
              <a:rPr lang="en-US">
                <a:solidFill>
                  <a:schemeClr val="accent1">
                    <a:lumMod val="60000"/>
                    <a:lumOff val="40000"/>
                  </a:schemeClr>
                </a:solidFill>
              </a:rPr>
              <a:t>Benefits of being a Mentor</a:t>
            </a:r>
          </a:p>
        </p:txBody>
      </p:sp>
      <p:pic>
        <p:nvPicPr>
          <p:cNvPr id="3" name="Picture 2">
            <a:extLst>
              <a:ext uri="{FF2B5EF4-FFF2-40B4-BE49-F238E27FC236}">
                <a16:creationId xmlns:a16="http://schemas.microsoft.com/office/drawing/2014/main" id="{4C15DE4F-BE2B-BFC2-F1E4-749A428D0571}"/>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447902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9E199A-6C13-397B-B2FA-F87F1939E4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059E0A-75CF-504A-968B-B53C005ED4A5}" type="slidenum">
              <a:rPr kumimoji="0" lang="en-US" sz="7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700" b="0" i="0" u="none" strike="noStrike" kern="1200" cap="all" spc="0" normalizeH="0" baseline="0" noProof="0">
              <a:ln>
                <a:noFill/>
              </a:ln>
              <a:solidFill>
                <a:srgbClr val="FFFFFF"/>
              </a:solidFill>
              <a:effectLst/>
              <a:uLnTx/>
              <a:uFillTx/>
              <a:latin typeface="Arial" panose="020B0604020202020204"/>
              <a:ea typeface="+mn-ea"/>
              <a:cs typeface="+mn-cs"/>
            </a:endParaRPr>
          </a:p>
        </p:txBody>
      </p:sp>
      <p:sp>
        <p:nvSpPr>
          <p:cNvPr id="18" name="Slide Number Placeholder 3">
            <a:extLst>
              <a:ext uri="{FF2B5EF4-FFF2-40B4-BE49-F238E27FC236}">
                <a16:creationId xmlns:a16="http://schemas.microsoft.com/office/drawing/2014/main" id="{27193F8D-AF45-8BFA-7573-EB655DEFC0A0}"/>
              </a:ext>
            </a:extLst>
          </p:cNvPr>
          <p:cNvSpPr txBox="1">
            <a:spLocks/>
          </p:cNvSpPr>
          <p:nvPr/>
        </p:nvSpPr>
        <p:spPr>
          <a:xfrm>
            <a:off x="11492624" y="6384094"/>
            <a:ext cx="215900" cy="207731"/>
          </a:xfrm>
          <a:prstGeom prst="rect">
            <a:avLst/>
          </a:prstGeom>
        </p:spPr>
        <p:txBody>
          <a:bodyPr vert="horz" lIns="0" tIns="0" rIns="0" bIns="0" rtlCol="0" anchor="b">
            <a:noAutofit/>
          </a:bodyPr>
          <a:lstStyle>
            <a:defPPr>
              <a:defRPr lang="en-US"/>
            </a:defPPr>
            <a:lvl1pPr algn="r" rtl="0" fontAlgn="base">
              <a:spcBef>
                <a:spcPct val="0"/>
              </a:spcBef>
              <a:spcAft>
                <a:spcPct val="0"/>
              </a:spcAft>
              <a:defRPr sz="700" kern="1200" cap="all" baseline="0">
                <a:solidFill>
                  <a:schemeClr val="tx1">
                    <a:alpha val="50000"/>
                  </a:schemeClr>
                </a:solidFill>
                <a:latin typeface="Arial" charset="0"/>
                <a:ea typeface="+mn-ea"/>
                <a:cs typeface="+mn-cs"/>
              </a:defRPr>
            </a:lvl1pPr>
            <a:lvl2pPr marL="457189" algn="l" rtl="0" fontAlgn="base">
              <a:spcBef>
                <a:spcPct val="0"/>
              </a:spcBef>
              <a:spcAft>
                <a:spcPct val="0"/>
              </a:spcAft>
              <a:defRPr kern="1200">
                <a:solidFill>
                  <a:schemeClr val="tx1"/>
                </a:solidFill>
                <a:latin typeface="Arial" charset="0"/>
                <a:ea typeface="+mn-ea"/>
                <a:cs typeface="+mn-cs"/>
              </a:defRPr>
            </a:lvl2pPr>
            <a:lvl3pPr marL="914377" algn="l" rtl="0" fontAlgn="base">
              <a:spcBef>
                <a:spcPct val="0"/>
              </a:spcBef>
              <a:spcAft>
                <a:spcPct val="0"/>
              </a:spcAft>
              <a:defRPr kern="1200">
                <a:solidFill>
                  <a:schemeClr val="tx1"/>
                </a:solidFill>
                <a:latin typeface="Arial" charset="0"/>
                <a:ea typeface="+mn-ea"/>
                <a:cs typeface="+mn-cs"/>
              </a:defRPr>
            </a:lvl3pPr>
            <a:lvl4pPr marL="1371566" algn="l" rtl="0" fontAlgn="base">
              <a:spcBef>
                <a:spcPct val="0"/>
              </a:spcBef>
              <a:spcAft>
                <a:spcPct val="0"/>
              </a:spcAft>
              <a:defRPr kern="1200">
                <a:solidFill>
                  <a:schemeClr val="tx1"/>
                </a:solidFill>
                <a:latin typeface="Arial" charset="0"/>
                <a:ea typeface="+mn-ea"/>
                <a:cs typeface="+mn-cs"/>
              </a:defRPr>
            </a:lvl4pPr>
            <a:lvl5pPr marL="1828754" algn="l" rtl="0" fontAlgn="base">
              <a:spcBef>
                <a:spcPct val="0"/>
              </a:spcBef>
              <a:spcAft>
                <a:spcPct val="0"/>
              </a:spcAft>
              <a:defRPr kern="1200">
                <a:solidFill>
                  <a:schemeClr val="tx1"/>
                </a:solidFill>
                <a:latin typeface="Arial" charset="0"/>
                <a:ea typeface="+mn-ea"/>
                <a:cs typeface="+mn-cs"/>
              </a:defRPr>
            </a:lvl5pPr>
            <a:lvl6pPr marL="2285943" algn="l" defTabSz="914377" rtl="0" eaLnBrk="1" latinLnBrk="0" hangingPunct="1">
              <a:defRPr kern="1200">
                <a:solidFill>
                  <a:schemeClr val="tx1"/>
                </a:solidFill>
                <a:latin typeface="Arial" charset="0"/>
                <a:ea typeface="+mn-ea"/>
                <a:cs typeface="+mn-cs"/>
              </a:defRPr>
            </a:lvl6pPr>
            <a:lvl7pPr marL="2743131" algn="l" defTabSz="914377" rtl="0" eaLnBrk="1" latinLnBrk="0" hangingPunct="1">
              <a:defRPr kern="1200">
                <a:solidFill>
                  <a:schemeClr val="tx1"/>
                </a:solidFill>
                <a:latin typeface="Arial" charset="0"/>
                <a:ea typeface="+mn-ea"/>
                <a:cs typeface="+mn-cs"/>
              </a:defRPr>
            </a:lvl7pPr>
            <a:lvl8pPr marL="3200320" algn="l" defTabSz="914377" rtl="0" eaLnBrk="1" latinLnBrk="0" hangingPunct="1">
              <a:defRPr kern="1200">
                <a:solidFill>
                  <a:schemeClr val="tx1"/>
                </a:solidFill>
                <a:latin typeface="Arial" charset="0"/>
                <a:ea typeface="+mn-ea"/>
                <a:cs typeface="+mn-cs"/>
              </a:defRPr>
            </a:lvl8pPr>
            <a:lvl9pPr marL="3657509" algn="l" defTabSz="914377" rtl="0" eaLnBrk="1" latinLnBrk="0" hangingPunct="1">
              <a:defRPr kern="1200">
                <a:solidFill>
                  <a:schemeClr val="tx1"/>
                </a:solidFill>
                <a:latin typeface="Arial"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5059E0A-75CF-504A-968B-B53C005ED4A5}" type="slidenum">
              <a:rPr kumimoji="0" lang="en-US" sz="700" b="0" i="0" u="none" strike="noStrike" kern="1200" cap="all" spc="0" normalizeH="0" baseline="0" noProof="0" smtClean="0">
                <a:ln>
                  <a:noFill/>
                </a:ln>
                <a:solidFill>
                  <a:srgbClr val="FFFFFF">
                    <a:alpha val="5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700" b="0" i="0" u="none" strike="noStrike" kern="1200" cap="all" spc="0" normalizeH="0" baseline="0" noProof="0">
              <a:ln>
                <a:noFill/>
              </a:ln>
              <a:solidFill>
                <a:srgbClr val="FFFFFF">
                  <a:alpha val="50000"/>
                </a:srgbClr>
              </a:solidFill>
              <a:effectLst/>
              <a:uLnTx/>
              <a:uFillTx/>
              <a:latin typeface="Arial" panose="020B0604020202020204"/>
              <a:ea typeface="+mn-ea"/>
              <a:cs typeface="+mn-cs"/>
            </a:endParaRPr>
          </a:p>
        </p:txBody>
      </p:sp>
      <p:sp>
        <p:nvSpPr>
          <p:cNvPr id="16" name="Title 9">
            <a:extLst>
              <a:ext uri="{FF2B5EF4-FFF2-40B4-BE49-F238E27FC236}">
                <a16:creationId xmlns:a16="http://schemas.microsoft.com/office/drawing/2014/main" id="{FB7C2C1C-1362-93BE-819E-0BD9F749DD25}"/>
              </a:ext>
            </a:extLst>
          </p:cNvPr>
          <p:cNvSpPr txBox="1">
            <a:spLocks/>
          </p:cNvSpPr>
          <p:nvPr/>
        </p:nvSpPr>
        <p:spPr>
          <a:xfrm>
            <a:off x="2339212" y="211484"/>
            <a:ext cx="7513426" cy="874539"/>
          </a:xfrm>
          <a:prstGeom prst="rect">
            <a:avLst/>
          </a:prstGeom>
        </p:spPr>
        <p:txBody>
          <a:bodyPr lIns="91440" tIns="45720" rIns="91440" bIns="45720" anchor="t"/>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marL="0" marR="0" lvl="0" indent="0" fontAlgn="auto">
              <a:spcAft>
                <a:spcPts val="0"/>
              </a:spcAft>
              <a:buClrTx/>
              <a:buSzTx/>
              <a:tabLst/>
              <a:defRPr/>
            </a:pPr>
            <a:r>
              <a:rPr lang="en-US" sz="4000" b="1">
                <a:solidFill>
                  <a:schemeClr val="accent1">
                    <a:lumMod val="60000"/>
                    <a:lumOff val="40000"/>
                  </a:schemeClr>
                </a:solidFill>
                <a:latin typeface="Unisys" pitchFamily="2" charset="77"/>
              </a:rPr>
              <a:t>		</a:t>
            </a:r>
            <a:r>
              <a:rPr lang="en-US">
                <a:solidFill>
                  <a:schemeClr val="accent1">
                    <a:lumMod val="60000"/>
                    <a:lumOff val="40000"/>
                  </a:schemeClr>
                </a:solidFill>
                <a:latin typeface="Unisys" pitchFamily="2" charset="77"/>
              </a:rPr>
              <a:t>UIP Y16 Themes</a:t>
            </a:r>
          </a:p>
        </p:txBody>
      </p:sp>
      <p:pic>
        <p:nvPicPr>
          <p:cNvPr id="13" name="Picture 12">
            <a:extLst>
              <a:ext uri="{FF2B5EF4-FFF2-40B4-BE49-F238E27FC236}">
                <a16:creationId xmlns:a16="http://schemas.microsoft.com/office/drawing/2014/main" id="{1AEB6634-1A9D-3594-BA0B-1D1EE0CC49B1}"/>
              </a:ext>
            </a:extLst>
          </p:cNvPr>
          <p:cNvPicPr>
            <a:picLocks noChangeAspect="1"/>
          </p:cNvPicPr>
          <p:nvPr/>
        </p:nvPicPr>
        <p:blipFill>
          <a:blip r:embed="rId3">
            <a:duotone>
              <a:schemeClr val="accent1">
                <a:shade val="45000"/>
                <a:satMod val="135000"/>
              </a:schemeClr>
              <a:prstClr val="white"/>
            </a:duotone>
          </a:blip>
          <a:stretch>
            <a:fillRect/>
          </a:stretch>
        </p:blipFill>
        <p:spPr>
          <a:xfrm>
            <a:off x="10203574" y="4076076"/>
            <a:ext cx="720000" cy="720000"/>
          </a:xfrm>
          <a:prstGeom prst="rect">
            <a:avLst/>
          </a:prstGeom>
        </p:spPr>
      </p:pic>
      <p:pic>
        <p:nvPicPr>
          <p:cNvPr id="17" name="Picture 16">
            <a:extLst>
              <a:ext uri="{FF2B5EF4-FFF2-40B4-BE49-F238E27FC236}">
                <a16:creationId xmlns:a16="http://schemas.microsoft.com/office/drawing/2014/main" id="{6C14C747-3891-2090-DE6E-9963BA286F9B}"/>
              </a:ext>
            </a:extLst>
          </p:cNvPr>
          <p:cNvPicPr>
            <a:picLocks noChangeAspect="1"/>
          </p:cNvPicPr>
          <p:nvPr/>
        </p:nvPicPr>
        <p:blipFill>
          <a:blip r:embed="rId4">
            <a:duotone>
              <a:schemeClr val="accent1">
                <a:shade val="45000"/>
                <a:satMod val="135000"/>
              </a:schemeClr>
              <a:prstClr val="white"/>
            </a:duotone>
          </a:blip>
          <a:stretch>
            <a:fillRect/>
          </a:stretch>
        </p:blipFill>
        <p:spPr>
          <a:xfrm>
            <a:off x="7198194" y="4076076"/>
            <a:ext cx="720000" cy="720000"/>
          </a:xfrm>
          <a:prstGeom prst="rect">
            <a:avLst/>
          </a:prstGeom>
        </p:spPr>
      </p:pic>
      <p:pic>
        <p:nvPicPr>
          <p:cNvPr id="20" name="Picture 19">
            <a:extLst>
              <a:ext uri="{FF2B5EF4-FFF2-40B4-BE49-F238E27FC236}">
                <a16:creationId xmlns:a16="http://schemas.microsoft.com/office/drawing/2014/main" id="{F1F8022D-95D6-15FD-77DB-33543A5B1498}"/>
              </a:ext>
            </a:extLst>
          </p:cNvPr>
          <p:cNvPicPr>
            <a:picLocks noChangeAspect="1"/>
          </p:cNvPicPr>
          <p:nvPr/>
        </p:nvPicPr>
        <p:blipFill>
          <a:blip r:embed="rId5">
            <a:duotone>
              <a:schemeClr val="accent1">
                <a:shade val="45000"/>
                <a:satMod val="135000"/>
              </a:schemeClr>
              <a:prstClr val="white"/>
            </a:duotone>
          </a:blip>
          <a:stretch>
            <a:fillRect/>
          </a:stretch>
        </p:blipFill>
        <p:spPr>
          <a:xfrm>
            <a:off x="4064272" y="4076076"/>
            <a:ext cx="720000" cy="720000"/>
          </a:xfrm>
          <a:prstGeom prst="rect">
            <a:avLst/>
          </a:prstGeom>
        </p:spPr>
      </p:pic>
      <p:pic>
        <p:nvPicPr>
          <p:cNvPr id="22" name="Picture 21">
            <a:extLst>
              <a:ext uri="{FF2B5EF4-FFF2-40B4-BE49-F238E27FC236}">
                <a16:creationId xmlns:a16="http://schemas.microsoft.com/office/drawing/2014/main" id="{ADFA93B8-537E-D0FE-D540-A013F79A9AF1}"/>
              </a:ext>
            </a:extLst>
          </p:cNvPr>
          <p:cNvPicPr>
            <a:picLocks noChangeAspect="1"/>
          </p:cNvPicPr>
          <p:nvPr/>
        </p:nvPicPr>
        <p:blipFill>
          <a:blip r:embed="rId6">
            <a:duotone>
              <a:schemeClr val="accent1">
                <a:shade val="45000"/>
                <a:satMod val="135000"/>
              </a:schemeClr>
              <a:prstClr val="white"/>
            </a:duotone>
          </a:blip>
          <a:stretch>
            <a:fillRect/>
          </a:stretch>
        </p:blipFill>
        <p:spPr>
          <a:xfrm>
            <a:off x="1250711" y="4076076"/>
            <a:ext cx="720000" cy="720000"/>
          </a:xfrm>
          <a:prstGeom prst="rect">
            <a:avLst/>
          </a:prstGeom>
        </p:spPr>
      </p:pic>
      <p:pic>
        <p:nvPicPr>
          <p:cNvPr id="24" name="Picture 23">
            <a:extLst>
              <a:ext uri="{FF2B5EF4-FFF2-40B4-BE49-F238E27FC236}">
                <a16:creationId xmlns:a16="http://schemas.microsoft.com/office/drawing/2014/main" id="{3258FC99-AC58-BB0D-6879-4068D6B4D01C}"/>
              </a:ext>
            </a:extLst>
          </p:cNvPr>
          <p:cNvPicPr>
            <a:picLocks noChangeAspect="1"/>
          </p:cNvPicPr>
          <p:nvPr/>
        </p:nvPicPr>
        <p:blipFill>
          <a:blip r:embed="rId7">
            <a:duotone>
              <a:schemeClr val="accent1">
                <a:shade val="45000"/>
                <a:satMod val="135000"/>
              </a:schemeClr>
              <a:prstClr val="white"/>
            </a:duotone>
          </a:blip>
          <a:stretch>
            <a:fillRect/>
          </a:stretch>
        </p:blipFill>
        <p:spPr>
          <a:xfrm>
            <a:off x="10203573" y="1542893"/>
            <a:ext cx="720000" cy="720000"/>
          </a:xfrm>
          <a:prstGeom prst="rect">
            <a:avLst/>
          </a:prstGeom>
        </p:spPr>
      </p:pic>
      <p:pic>
        <p:nvPicPr>
          <p:cNvPr id="26" name="Picture 25">
            <a:extLst>
              <a:ext uri="{FF2B5EF4-FFF2-40B4-BE49-F238E27FC236}">
                <a16:creationId xmlns:a16="http://schemas.microsoft.com/office/drawing/2014/main" id="{78A7EEFE-09CF-2CE5-9368-5E6E33739518}"/>
              </a:ext>
            </a:extLst>
          </p:cNvPr>
          <p:cNvPicPr>
            <a:picLocks noChangeAspect="1"/>
          </p:cNvPicPr>
          <p:nvPr/>
        </p:nvPicPr>
        <p:blipFill>
          <a:blip r:embed="rId8">
            <a:duotone>
              <a:schemeClr val="accent1">
                <a:shade val="45000"/>
                <a:satMod val="135000"/>
              </a:schemeClr>
              <a:prstClr val="white"/>
            </a:duotone>
          </a:blip>
          <a:stretch>
            <a:fillRect/>
          </a:stretch>
        </p:blipFill>
        <p:spPr>
          <a:xfrm>
            <a:off x="7198195" y="1542894"/>
            <a:ext cx="720000" cy="720000"/>
          </a:xfrm>
          <a:prstGeom prst="rect">
            <a:avLst/>
          </a:prstGeom>
        </p:spPr>
      </p:pic>
      <p:pic>
        <p:nvPicPr>
          <p:cNvPr id="28" name="Picture 27">
            <a:extLst>
              <a:ext uri="{FF2B5EF4-FFF2-40B4-BE49-F238E27FC236}">
                <a16:creationId xmlns:a16="http://schemas.microsoft.com/office/drawing/2014/main" id="{7D105264-8F6D-0BF0-6561-DBB586FFED84}"/>
              </a:ext>
            </a:extLst>
          </p:cNvPr>
          <p:cNvPicPr>
            <a:picLocks noChangeAspect="1"/>
          </p:cNvPicPr>
          <p:nvPr/>
        </p:nvPicPr>
        <p:blipFill>
          <a:blip r:embed="rId9">
            <a:duotone>
              <a:schemeClr val="accent1">
                <a:shade val="45000"/>
                <a:satMod val="135000"/>
              </a:schemeClr>
              <a:prstClr val="white"/>
            </a:duotone>
          </a:blip>
          <a:stretch>
            <a:fillRect/>
          </a:stretch>
        </p:blipFill>
        <p:spPr>
          <a:xfrm>
            <a:off x="4064273" y="1666447"/>
            <a:ext cx="720000" cy="720000"/>
          </a:xfrm>
          <a:prstGeom prst="rect">
            <a:avLst/>
          </a:prstGeom>
        </p:spPr>
      </p:pic>
      <p:pic>
        <p:nvPicPr>
          <p:cNvPr id="30" name="Picture 29" descr="A logo of a cloud with dots and lines&#10;&#10;Description automatically generated">
            <a:extLst>
              <a:ext uri="{FF2B5EF4-FFF2-40B4-BE49-F238E27FC236}">
                <a16:creationId xmlns:a16="http://schemas.microsoft.com/office/drawing/2014/main" id="{90434A0B-E9B7-B931-31BC-3431AB8C2C04}"/>
              </a:ext>
            </a:extLst>
          </p:cNvPr>
          <p:cNvPicPr>
            <a:picLocks noChangeAspect="1"/>
          </p:cNvPicPr>
          <p:nvPr/>
        </p:nvPicPr>
        <p:blipFill>
          <a:blip r:embed="rId10">
            <a:duotone>
              <a:schemeClr val="accent1">
                <a:shade val="45000"/>
                <a:satMod val="135000"/>
              </a:schemeClr>
              <a:prstClr val="white"/>
            </a:duotone>
          </a:blip>
          <a:stretch>
            <a:fillRect/>
          </a:stretch>
        </p:blipFill>
        <p:spPr>
          <a:xfrm>
            <a:off x="1225305" y="1641041"/>
            <a:ext cx="720000" cy="720000"/>
          </a:xfrm>
          <a:prstGeom prst="rect">
            <a:avLst/>
          </a:prstGeom>
        </p:spPr>
      </p:pic>
      <p:sp>
        <p:nvSpPr>
          <p:cNvPr id="31" name="Rectangle 30">
            <a:extLst>
              <a:ext uri="{FF2B5EF4-FFF2-40B4-BE49-F238E27FC236}">
                <a16:creationId xmlns:a16="http://schemas.microsoft.com/office/drawing/2014/main" id="{DB2402EC-3D41-9E0D-1DA7-C2044BD86517}"/>
              </a:ext>
            </a:extLst>
          </p:cNvPr>
          <p:cNvSpPr/>
          <p:nvPr/>
        </p:nvSpPr>
        <p:spPr>
          <a:xfrm>
            <a:off x="666863" y="2361041"/>
            <a:ext cx="1887696"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Connected </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World (IoT</a:t>
            </a:r>
            <a:r>
              <a:rPr lang="en-US" sz="2400" b="1">
                <a:ln w="12700">
                  <a:solidFill>
                    <a:schemeClr val="accent1"/>
                  </a:solidFill>
                  <a:prstDash val="solid"/>
                </a:ln>
                <a:pattFill prst="pct50">
                  <a:fgClr>
                    <a:schemeClr val="accent1"/>
                  </a:fgClr>
                  <a:bgClr>
                    <a:schemeClr val="accent1">
                      <a:lumMod val="20000"/>
                      <a:lumOff val="80000"/>
                    </a:schemeClr>
                  </a:bgClr>
                </a:pattFill>
              </a:rPr>
              <a:t>)</a:t>
            </a:r>
          </a:p>
        </p:txBody>
      </p:sp>
      <p:sp>
        <p:nvSpPr>
          <p:cNvPr id="32" name="Rectangle 31">
            <a:extLst>
              <a:ext uri="{FF2B5EF4-FFF2-40B4-BE49-F238E27FC236}">
                <a16:creationId xmlns:a16="http://schemas.microsoft.com/office/drawing/2014/main" id="{7DE59ED3-1B58-CFB0-ED88-7C0A36F31A59}"/>
              </a:ext>
            </a:extLst>
          </p:cNvPr>
          <p:cNvSpPr/>
          <p:nvPr/>
        </p:nvSpPr>
        <p:spPr>
          <a:xfrm>
            <a:off x="3440980" y="2361040"/>
            <a:ext cx="1999265"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Immersive</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Experiences</a:t>
            </a:r>
          </a:p>
        </p:txBody>
      </p:sp>
      <p:sp>
        <p:nvSpPr>
          <p:cNvPr id="33" name="Rectangle 32">
            <a:extLst>
              <a:ext uri="{FF2B5EF4-FFF2-40B4-BE49-F238E27FC236}">
                <a16:creationId xmlns:a16="http://schemas.microsoft.com/office/drawing/2014/main" id="{6E3B5B14-773E-179B-E132-3FB5A80EB860}"/>
              </a:ext>
            </a:extLst>
          </p:cNvPr>
          <p:cNvSpPr/>
          <p:nvPr/>
        </p:nvSpPr>
        <p:spPr>
          <a:xfrm>
            <a:off x="6100105" y="2361039"/>
            <a:ext cx="2916183"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Innovation beyond</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Boundaries</a:t>
            </a:r>
          </a:p>
        </p:txBody>
      </p:sp>
      <p:sp>
        <p:nvSpPr>
          <p:cNvPr id="34" name="Rectangle 33">
            <a:extLst>
              <a:ext uri="{FF2B5EF4-FFF2-40B4-BE49-F238E27FC236}">
                <a16:creationId xmlns:a16="http://schemas.microsoft.com/office/drawing/2014/main" id="{7AD472FB-96C5-E802-A80D-987DABC411BF}"/>
              </a:ext>
            </a:extLst>
          </p:cNvPr>
          <p:cNvSpPr/>
          <p:nvPr/>
        </p:nvSpPr>
        <p:spPr>
          <a:xfrm>
            <a:off x="9638578" y="2353287"/>
            <a:ext cx="1849994" cy="461665"/>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Practical AI</a:t>
            </a:r>
          </a:p>
        </p:txBody>
      </p:sp>
      <p:sp>
        <p:nvSpPr>
          <p:cNvPr id="35" name="Rectangle 34">
            <a:extLst>
              <a:ext uri="{FF2B5EF4-FFF2-40B4-BE49-F238E27FC236}">
                <a16:creationId xmlns:a16="http://schemas.microsoft.com/office/drawing/2014/main" id="{2A83BB05-B5A6-9556-2460-33F2A2BCDB07}"/>
              </a:ext>
            </a:extLst>
          </p:cNvPr>
          <p:cNvSpPr/>
          <p:nvPr/>
        </p:nvSpPr>
        <p:spPr>
          <a:xfrm>
            <a:off x="441961" y="4849117"/>
            <a:ext cx="2337498"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Quantum goes</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Mainstream</a:t>
            </a:r>
          </a:p>
        </p:txBody>
      </p:sp>
      <p:sp>
        <p:nvSpPr>
          <p:cNvPr id="36" name="Rectangle 35">
            <a:extLst>
              <a:ext uri="{FF2B5EF4-FFF2-40B4-BE49-F238E27FC236}">
                <a16:creationId xmlns:a16="http://schemas.microsoft.com/office/drawing/2014/main" id="{19EBFFDD-B107-CD72-E809-70118E04918E}"/>
              </a:ext>
            </a:extLst>
          </p:cNvPr>
          <p:cNvSpPr/>
          <p:nvPr/>
        </p:nvSpPr>
        <p:spPr>
          <a:xfrm>
            <a:off x="3206889" y="4849117"/>
            <a:ext cx="2434770"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Super-Charged</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Developer</a:t>
            </a:r>
          </a:p>
        </p:txBody>
      </p:sp>
      <p:sp>
        <p:nvSpPr>
          <p:cNvPr id="37" name="Rectangle 36">
            <a:extLst>
              <a:ext uri="{FF2B5EF4-FFF2-40B4-BE49-F238E27FC236}">
                <a16:creationId xmlns:a16="http://schemas.microsoft.com/office/drawing/2014/main" id="{77C108D5-3713-D769-DF05-B27DE32B5A41}"/>
              </a:ext>
            </a:extLst>
          </p:cNvPr>
          <p:cNvSpPr/>
          <p:nvPr/>
        </p:nvSpPr>
        <p:spPr>
          <a:xfrm>
            <a:off x="6466391" y="4849117"/>
            <a:ext cx="2183610"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Sustainability</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Equilibrium</a:t>
            </a:r>
          </a:p>
        </p:txBody>
      </p:sp>
      <p:sp>
        <p:nvSpPr>
          <p:cNvPr id="38" name="Rectangle 37">
            <a:extLst>
              <a:ext uri="{FF2B5EF4-FFF2-40B4-BE49-F238E27FC236}">
                <a16:creationId xmlns:a16="http://schemas.microsoft.com/office/drawing/2014/main" id="{251DCD41-3646-F11D-282D-1E5144F4926C}"/>
              </a:ext>
            </a:extLst>
          </p:cNvPr>
          <p:cNvSpPr/>
          <p:nvPr/>
        </p:nvSpPr>
        <p:spPr>
          <a:xfrm>
            <a:off x="9676634" y="4796076"/>
            <a:ext cx="1773883" cy="830997"/>
          </a:xfrm>
          <a:prstGeom prst="rect">
            <a:avLst/>
          </a:prstGeom>
          <a:noFill/>
        </p:spPr>
        <p:txBody>
          <a:bodyPr wrap="none" lIns="91440" tIns="45720" rIns="91440" bIns="45720">
            <a:spAutoFit/>
          </a:bodyPr>
          <a:lstStyle/>
          <a:p>
            <a:pPr algn="ctr"/>
            <a:r>
              <a:rPr lang="en-US" sz="2400">
                <a:ln w="12700">
                  <a:solidFill>
                    <a:schemeClr val="accent1"/>
                  </a:solidFill>
                  <a:prstDash val="solid"/>
                </a:ln>
                <a:pattFill prst="pct50">
                  <a:fgClr>
                    <a:schemeClr val="accent1"/>
                  </a:fgClr>
                  <a:bgClr>
                    <a:schemeClr val="accent1">
                      <a:lumMod val="20000"/>
                      <a:lumOff val="80000"/>
                    </a:schemeClr>
                  </a:bgClr>
                </a:pattFill>
              </a:rPr>
              <a:t>Zero Trust </a:t>
            </a:r>
          </a:p>
          <a:p>
            <a:pPr algn="ctr"/>
            <a:r>
              <a:rPr lang="en-US" sz="2400">
                <a:ln w="12700">
                  <a:solidFill>
                    <a:schemeClr val="accent1"/>
                  </a:solidFill>
                  <a:prstDash val="solid"/>
                </a:ln>
                <a:pattFill prst="pct50">
                  <a:fgClr>
                    <a:schemeClr val="accent1"/>
                  </a:fgClr>
                  <a:bgClr>
                    <a:schemeClr val="accent1">
                      <a:lumMod val="20000"/>
                      <a:lumOff val="80000"/>
                    </a:schemeClr>
                  </a:bgClr>
                </a:pattFill>
              </a:rPr>
              <a:t>Security</a:t>
            </a:r>
          </a:p>
        </p:txBody>
      </p:sp>
      <p:pic>
        <p:nvPicPr>
          <p:cNvPr id="40" name="Picture 39">
            <a:extLst>
              <a:ext uri="{FF2B5EF4-FFF2-40B4-BE49-F238E27FC236}">
                <a16:creationId xmlns:a16="http://schemas.microsoft.com/office/drawing/2014/main" id="{09575C65-40F4-C456-7677-98FE41327702}"/>
              </a:ext>
            </a:extLst>
          </p:cNvPr>
          <p:cNvPicPr>
            <a:picLocks noChangeAspect="1"/>
          </p:cNvPicPr>
          <p:nvPr/>
        </p:nvPicPr>
        <p:blipFill>
          <a:blip r:embed="rId11">
            <a:duotone>
              <a:prstClr val="black"/>
              <a:schemeClr val="accent1">
                <a:tint val="45000"/>
                <a:satMod val="400000"/>
              </a:schemeClr>
            </a:duotone>
          </a:blip>
          <a:stretch>
            <a:fillRect/>
          </a:stretch>
        </p:blipFill>
        <p:spPr>
          <a:xfrm>
            <a:off x="10035515" y="266177"/>
            <a:ext cx="1841525" cy="703597"/>
          </a:xfrm>
          <a:prstGeom prst="rect">
            <a:avLst/>
          </a:prstGeom>
        </p:spPr>
      </p:pic>
      <p:sp>
        <p:nvSpPr>
          <p:cNvPr id="4" name="Footer Placeholder 2">
            <a:extLst>
              <a:ext uri="{FF2B5EF4-FFF2-40B4-BE49-F238E27FC236}">
                <a16:creationId xmlns:a16="http://schemas.microsoft.com/office/drawing/2014/main" id="{F3A51FBB-C8F8-7C56-E68B-F0E0A8025E74}"/>
              </a:ext>
            </a:extLst>
          </p:cNvPr>
          <p:cNvSpPr>
            <a:spLocks noGrp="1"/>
          </p:cNvSpPr>
          <p:nvPr>
            <p:ph type="ftr" sz="quarter" idx="11"/>
          </p:nvPr>
        </p:nvSpPr>
        <p:spPr>
          <a:xfrm>
            <a:off x="6459941" y="6384093"/>
            <a:ext cx="5028632" cy="207732"/>
          </a:xfrm>
        </p:spPr>
        <p:txBody>
          <a:bodyPr/>
          <a:lstStyle/>
          <a:p>
            <a:r>
              <a:rPr lang="en-US" noProof="0"/>
              <a:t>© 2025 Unisys Corporation. All rights reserved. Confidential and Proprietary Information.</a:t>
            </a:r>
          </a:p>
        </p:txBody>
      </p:sp>
    </p:spTree>
    <p:extLst>
      <p:ext uri="{BB962C8B-B14F-4D97-AF65-F5344CB8AC3E}">
        <p14:creationId xmlns:p14="http://schemas.microsoft.com/office/powerpoint/2010/main" val="120027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9B254FC-B782-779B-514E-493283D3A3CE}"/>
              </a:ext>
            </a:extLst>
          </p:cNvPr>
          <p:cNvSpPr>
            <a:spLocks noGrp="1"/>
          </p:cNvSpPr>
          <p:nvPr>
            <p:ph idx="1"/>
          </p:nvPr>
        </p:nvSpPr>
        <p:spPr>
          <a:xfrm>
            <a:off x="483476" y="1446415"/>
            <a:ext cx="11225048" cy="4719435"/>
          </a:xfrm>
        </p:spPr>
        <p:txBody>
          <a:bodyPr/>
          <a:lstStyle/>
          <a:p>
            <a:r>
              <a:rPr lang="en-US" sz="1800" b="1"/>
              <a:t>Provide Technical Guidance: </a:t>
            </a:r>
          </a:p>
          <a:p>
            <a:pPr lvl="1"/>
            <a:r>
              <a:rPr lang="en-US" sz="1800"/>
              <a:t>Share your knowledge and expertise in the chosen theme to help students refine their project concepts and overcome technical challenges.</a:t>
            </a:r>
          </a:p>
          <a:p>
            <a:r>
              <a:rPr lang="en-US" sz="1800" b="1"/>
              <a:t>Foster Creativity and Innovation</a:t>
            </a:r>
          </a:p>
          <a:p>
            <a:pPr lvl="1"/>
            <a:r>
              <a:rPr lang="en-US" sz="1800"/>
              <a:t>Encourage out-of-the-box thinking and challenge students to push boundaries. Guide them in turning their ideas into practical solutions with real-world impact.</a:t>
            </a:r>
          </a:p>
          <a:p>
            <a:r>
              <a:rPr lang="en-US" sz="1800" b="1"/>
              <a:t>Develop Soft Skills</a:t>
            </a:r>
          </a:p>
          <a:p>
            <a:pPr lvl="1"/>
            <a:r>
              <a:rPr lang="en-US" sz="1800"/>
              <a:t>Help students hone their communication, presentation, and teamwork skills, preparing them for successful careers in the tech industry.</a:t>
            </a:r>
          </a:p>
          <a:p>
            <a:pPr marL="0" indent="0">
              <a:buNone/>
            </a:pPr>
            <a:endParaRPr lang="en-US"/>
          </a:p>
        </p:txBody>
      </p:sp>
      <p:sp>
        <p:nvSpPr>
          <p:cNvPr id="2" name="Text Placeholder 1">
            <a:extLst>
              <a:ext uri="{FF2B5EF4-FFF2-40B4-BE49-F238E27FC236}">
                <a16:creationId xmlns:a16="http://schemas.microsoft.com/office/drawing/2014/main" id="{A06500C3-4B8C-62F5-0EF8-25853F3A79B8}"/>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0E065C41-F465-DD33-29C6-55A6B636B9BF}"/>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01736C8E-16E9-38FE-81E5-0A865D7DE15A}"/>
              </a:ext>
            </a:extLst>
          </p:cNvPr>
          <p:cNvSpPr>
            <a:spLocks noGrp="1"/>
          </p:cNvSpPr>
          <p:nvPr>
            <p:ph type="sldNum" sz="quarter" idx="12"/>
          </p:nvPr>
        </p:nvSpPr>
        <p:spPr/>
        <p:txBody>
          <a:bodyPr/>
          <a:lstStyle/>
          <a:p>
            <a:fld id="{A5059E0A-75CF-504A-968B-B53C005ED4A5}" type="slidenum">
              <a:rPr lang="en-US" noProof="0" smtClean="0"/>
              <a:t>3</a:t>
            </a:fld>
            <a:endParaRPr lang="en-US" noProof="0"/>
          </a:p>
        </p:txBody>
      </p:sp>
      <p:sp>
        <p:nvSpPr>
          <p:cNvPr id="10" name="Text Placeholder 9">
            <a:extLst>
              <a:ext uri="{FF2B5EF4-FFF2-40B4-BE49-F238E27FC236}">
                <a16:creationId xmlns:a16="http://schemas.microsoft.com/office/drawing/2014/main" id="{02BC193D-8153-069B-69F7-9CF3531671B0}"/>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4717EEE2-40E6-0D3B-187B-111BD47AC84B}"/>
              </a:ext>
            </a:extLst>
          </p:cNvPr>
          <p:cNvSpPr>
            <a:spLocks noGrp="1"/>
          </p:cNvSpPr>
          <p:nvPr>
            <p:ph type="title"/>
          </p:nvPr>
        </p:nvSpPr>
        <p:spPr/>
        <p:txBody>
          <a:bodyPr/>
          <a:lstStyle/>
          <a:p>
            <a:r>
              <a:rPr lang="en-US">
                <a:solidFill>
                  <a:schemeClr val="accent1">
                    <a:lumMod val="60000"/>
                    <a:lumOff val="40000"/>
                  </a:schemeClr>
                </a:solidFill>
              </a:rPr>
              <a:t>Your Role as a Mentor</a:t>
            </a:r>
          </a:p>
        </p:txBody>
      </p:sp>
      <p:pic>
        <p:nvPicPr>
          <p:cNvPr id="3" name="Picture 2">
            <a:extLst>
              <a:ext uri="{FF2B5EF4-FFF2-40B4-BE49-F238E27FC236}">
                <a16:creationId xmlns:a16="http://schemas.microsoft.com/office/drawing/2014/main" id="{608E4725-ADCB-E61B-6A9A-365B5C09276E}"/>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3505558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33A4-B823-839E-1663-F81795BBC94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08EB50E-6D7F-79A8-B1AA-783618F46AFB}"/>
              </a:ext>
            </a:extLst>
          </p:cNvPr>
          <p:cNvSpPr>
            <a:spLocks noGrp="1"/>
          </p:cNvSpPr>
          <p:nvPr>
            <p:ph idx="1"/>
          </p:nvPr>
        </p:nvSpPr>
        <p:spPr>
          <a:xfrm>
            <a:off x="483476" y="1446415"/>
            <a:ext cx="11225048" cy="4719435"/>
          </a:xfrm>
        </p:spPr>
        <p:txBody>
          <a:bodyPr/>
          <a:lstStyle/>
          <a:p>
            <a:r>
              <a:rPr lang="en-US" sz="1600"/>
              <a:t>Solution completeness and thought-process</a:t>
            </a:r>
          </a:p>
          <a:p>
            <a:r>
              <a:rPr lang="en-US" sz="1600"/>
              <a:t>Dependencies​ (Mainly licenses)</a:t>
            </a:r>
          </a:p>
          <a:p>
            <a:r>
              <a:rPr lang="en-US" sz="1600"/>
              <a:t>Security​</a:t>
            </a:r>
          </a:p>
          <a:p>
            <a:r>
              <a:rPr lang="en-US" sz="1600"/>
              <a:t>Look for IP early</a:t>
            </a:r>
          </a:p>
          <a:p>
            <a:r>
              <a:rPr lang="en-US" sz="1600"/>
              <a:t>Solution uniqueness </a:t>
            </a:r>
          </a:p>
          <a:p>
            <a:r>
              <a:rPr lang="en-US" sz="1600"/>
              <a:t>Plagiarism Check</a:t>
            </a:r>
          </a:p>
          <a:p>
            <a:r>
              <a:rPr lang="en-US" sz="1600"/>
              <a:t>Market Analysis</a:t>
            </a:r>
          </a:p>
          <a:p>
            <a:r>
              <a:rPr lang="en-US" sz="1600"/>
              <a:t>Solution Usability and Scalability</a:t>
            </a:r>
          </a:p>
          <a:p>
            <a:r>
              <a:rPr lang="en-US" sz="1600"/>
              <a:t>Team Contribution</a:t>
            </a:r>
          </a:p>
          <a:p>
            <a:r>
              <a:rPr lang="en-US" sz="1600"/>
              <a:t>Next Steps in the solution</a:t>
            </a:r>
          </a:p>
          <a:p>
            <a:pPr marL="0" indent="0">
              <a:buNone/>
            </a:pPr>
            <a:endParaRPr lang="en-US"/>
          </a:p>
        </p:txBody>
      </p:sp>
      <p:sp>
        <p:nvSpPr>
          <p:cNvPr id="2" name="Text Placeholder 1">
            <a:extLst>
              <a:ext uri="{FF2B5EF4-FFF2-40B4-BE49-F238E27FC236}">
                <a16:creationId xmlns:a16="http://schemas.microsoft.com/office/drawing/2014/main" id="{5099BC49-2FA6-D358-B148-F60D2B7FE10E}"/>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0ACA00DC-3EEB-B837-DAAB-C44C964466D2}"/>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73830BFC-2AAE-E222-06BD-F40EBC24C1EF}"/>
              </a:ext>
            </a:extLst>
          </p:cNvPr>
          <p:cNvSpPr>
            <a:spLocks noGrp="1"/>
          </p:cNvSpPr>
          <p:nvPr>
            <p:ph type="sldNum" sz="quarter" idx="12"/>
          </p:nvPr>
        </p:nvSpPr>
        <p:spPr/>
        <p:txBody>
          <a:bodyPr/>
          <a:lstStyle/>
          <a:p>
            <a:fld id="{A5059E0A-75CF-504A-968B-B53C005ED4A5}" type="slidenum">
              <a:rPr lang="en-US" noProof="0" smtClean="0"/>
              <a:t>4</a:t>
            </a:fld>
            <a:endParaRPr lang="en-US" noProof="0"/>
          </a:p>
        </p:txBody>
      </p:sp>
      <p:sp>
        <p:nvSpPr>
          <p:cNvPr id="10" name="Text Placeholder 9">
            <a:extLst>
              <a:ext uri="{FF2B5EF4-FFF2-40B4-BE49-F238E27FC236}">
                <a16:creationId xmlns:a16="http://schemas.microsoft.com/office/drawing/2014/main" id="{4ED94817-BAD4-6534-7C52-E844BF11087B}"/>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76212C30-96F8-947D-817F-15A82E9F6BC4}"/>
              </a:ext>
            </a:extLst>
          </p:cNvPr>
          <p:cNvSpPr>
            <a:spLocks noGrp="1"/>
          </p:cNvSpPr>
          <p:nvPr>
            <p:ph type="title"/>
          </p:nvPr>
        </p:nvSpPr>
        <p:spPr/>
        <p:txBody>
          <a:bodyPr/>
          <a:lstStyle/>
          <a:p>
            <a:r>
              <a:rPr lang="en-US">
                <a:solidFill>
                  <a:schemeClr val="accent1">
                    <a:lumMod val="60000"/>
                    <a:lumOff val="40000"/>
                  </a:schemeClr>
                </a:solidFill>
              </a:rPr>
              <a:t>Mentoring Guidelines</a:t>
            </a:r>
          </a:p>
        </p:txBody>
      </p:sp>
      <p:pic>
        <p:nvPicPr>
          <p:cNvPr id="3" name="Picture 2">
            <a:extLst>
              <a:ext uri="{FF2B5EF4-FFF2-40B4-BE49-F238E27FC236}">
                <a16:creationId xmlns:a16="http://schemas.microsoft.com/office/drawing/2014/main" id="{5D8D7716-485D-D617-87FB-7D4B9E30F277}"/>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19901469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EF8B4-BD38-3A55-F8BE-133960D6EBC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72C2C2-C822-7972-C3FC-6E43D591D452}"/>
              </a:ext>
            </a:extLst>
          </p:cNvPr>
          <p:cNvSpPr>
            <a:spLocks noGrp="1"/>
          </p:cNvSpPr>
          <p:nvPr>
            <p:ph idx="1"/>
          </p:nvPr>
        </p:nvSpPr>
        <p:spPr>
          <a:xfrm>
            <a:off x="483476" y="1288474"/>
            <a:ext cx="11225048" cy="4921437"/>
          </a:xfrm>
        </p:spPr>
        <p:txBody>
          <a:bodyPr/>
          <a:lstStyle/>
          <a:p>
            <a:r>
              <a:rPr lang="en-US" sz="1800" b="1"/>
              <a:t>Solution Completeness and Thought Process:</a:t>
            </a:r>
          </a:p>
          <a:p>
            <a:pPr lvl="1"/>
            <a:r>
              <a:rPr lang="en-US" sz="1800" u="sng"/>
              <a:t>Dig deeper</a:t>
            </a:r>
            <a:r>
              <a:rPr lang="en-US" sz="1800"/>
              <a:t>: Go beyond the features to understand the underlying problem. Ask mentees to explain their design decisions, trade-offs, and alternative approaches considered.</a:t>
            </a:r>
          </a:p>
          <a:p>
            <a:pPr lvl="1"/>
            <a:r>
              <a:rPr lang="en-US" sz="1800" u="sng"/>
              <a:t>Challenge assumptions</a:t>
            </a:r>
            <a:r>
              <a:rPr lang="en-US" sz="1800"/>
              <a:t>: Encourage critical thinking about solution effectiveness, potential limitations, and edge cases. Help them articulate a clear value proposition and target audience.</a:t>
            </a:r>
          </a:p>
          <a:p>
            <a:pPr lvl="1"/>
            <a:r>
              <a:rPr lang="en-US" sz="1800" u="sng"/>
              <a:t>Future-proof the solution</a:t>
            </a:r>
            <a:r>
              <a:rPr lang="en-US" sz="1800"/>
              <a:t>: Guide them to consider future trends and potential disruptions to ensure long-term relevance.</a:t>
            </a:r>
          </a:p>
          <a:p>
            <a:pPr lvl="1"/>
            <a:endParaRPr lang="en-US" sz="1800"/>
          </a:p>
          <a:p>
            <a:r>
              <a:rPr lang="en-US" sz="1800" b="1"/>
              <a:t>Dependencies (Licenses):</a:t>
            </a:r>
          </a:p>
          <a:p>
            <a:pPr lvl="1"/>
            <a:r>
              <a:rPr lang="en-US" sz="1800" u="sng"/>
              <a:t>Identify all dependencies</a:t>
            </a:r>
            <a:r>
              <a:rPr lang="en-US" sz="1800"/>
              <a:t>: Map out all software, hardware, data, and third-party services used. Analyze and explain licenses and potential legal implications.</a:t>
            </a:r>
          </a:p>
          <a:p>
            <a:pPr lvl="1"/>
            <a:r>
              <a:rPr lang="en-US" sz="1800" u="sng"/>
              <a:t>Open-source awareness</a:t>
            </a:r>
            <a:r>
              <a:rPr lang="en-US" sz="1800"/>
              <a:t>: Encourage the use of open-source libraries but emphasize license compatibility and potential conflicts.</a:t>
            </a:r>
          </a:p>
          <a:p>
            <a:pPr lvl="1"/>
            <a:r>
              <a:rPr lang="en-US" sz="1800" u="sng"/>
              <a:t>Alternative options</a:t>
            </a:r>
            <a:r>
              <a:rPr lang="en-US" sz="1800"/>
              <a:t>: Discuss potential substitutes for commercially licensed components to maintain affordability and mitigate vendor lock-in.</a:t>
            </a:r>
          </a:p>
          <a:p>
            <a:pPr marL="0" indent="0">
              <a:buNone/>
            </a:pPr>
            <a:endParaRPr lang="en-US"/>
          </a:p>
        </p:txBody>
      </p:sp>
      <p:sp>
        <p:nvSpPr>
          <p:cNvPr id="2" name="Text Placeholder 1">
            <a:extLst>
              <a:ext uri="{FF2B5EF4-FFF2-40B4-BE49-F238E27FC236}">
                <a16:creationId xmlns:a16="http://schemas.microsoft.com/office/drawing/2014/main" id="{0D36D805-2680-A6DB-72F3-972BFB5525D3}"/>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D7CEBC84-37D7-39D2-9F80-C1CB7DC9B38A}"/>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938AF384-586D-B810-1374-F81D954ADDB9}"/>
              </a:ext>
            </a:extLst>
          </p:cNvPr>
          <p:cNvSpPr>
            <a:spLocks noGrp="1"/>
          </p:cNvSpPr>
          <p:nvPr>
            <p:ph type="sldNum" sz="quarter" idx="12"/>
          </p:nvPr>
        </p:nvSpPr>
        <p:spPr/>
        <p:txBody>
          <a:bodyPr/>
          <a:lstStyle/>
          <a:p>
            <a:fld id="{A5059E0A-75CF-504A-968B-B53C005ED4A5}" type="slidenum">
              <a:rPr lang="en-US" noProof="0" smtClean="0"/>
              <a:t>5</a:t>
            </a:fld>
            <a:endParaRPr lang="en-US" noProof="0"/>
          </a:p>
        </p:txBody>
      </p:sp>
      <p:sp>
        <p:nvSpPr>
          <p:cNvPr id="10" name="Text Placeholder 9">
            <a:extLst>
              <a:ext uri="{FF2B5EF4-FFF2-40B4-BE49-F238E27FC236}">
                <a16:creationId xmlns:a16="http://schemas.microsoft.com/office/drawing/2014/main" id="{7D75413F-9291-B55E-BFBC-4B39910A178B}"/>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916F9D55-1DF4-80A4-21FE-10050008F53C}"/>
              </a:ext>
            </a:extLst>
          </p:cNvPr>
          <p:cNvSpPr>
            <a:spLocks noGrp="1"/>
          </p:cNvSpPr>
          <p:nvPr>
            <p:ph type="title"/>
          </p:nvPr>
        </p:nvSpPr>
        <p:spPr/>
        <p:txBody>
          <a:bodyPr/>
          <a:lstStyle/>
          <a:p>
            <a:r>
              <a:rPr lang="en-US">
                <a:solidFill>
                  <a:schemeClr val="accent1">
                    <a:lumMod val="60000"/>
                    <a:lumOff val="40000"/>
                  </a:schemeClr>
                </a:solidFill>
              </a:rPr>
              <a:t>Mentoring Guidelines(Explained)</a:t>
            </a:r>
          </a:p>
        </p:txBody>
      </p:sp>
      <p:pic>
        <p:nvPicPr>
          <p:cNvPr id="3" name="Picture 2">
            <a:extLst>
              <a:ext uri="{FF2B5EF4-FFF2-40B4-BE49-F238E27FC236}">
                <a16:creationId xmlns:a16="http://schemas.microsoft.com/office/drawing/2014/main" id="{42A722C6-4F86-7691-1AC2-9C0802F6C442}"/>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13059007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9DC9-4D10-0411-5C38-B0175717280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3DE1532-1ADE-08F1-8C84-386DBA7D0F59}"/>
              </a:ext>
            </a:extLst>
          </p:cNvPr>
          <p:cNvSpPr>
            <a:spLocks noGrp="1"/>
          </p:cNvSpPr>
          <p:nvPr>
            <p:ph idx="1"/>
          </p:nvPr>
        </p:nvSpPr>
        <p:spPr>
          <a:xfrm>
            <a:off x="483476" y="1238596"/>
            <a:ext cx="11225048" cy="4819185"/>
          </a:xfrm>
        </p:spPr>
        <p:txBody>
          <a:bodyPr/>
          <a:lstStyle/>
          <a:p>
            <a:r>
              <a:rPr lang="en-US" sz="1800" b="1"/>
              <a:t>Security</a:t>
            </a:r>
            <a:r>
              <a:rPr lang="en-US" sz="1800"/>
              <a:t>:</a:t>
            </a:r>
          </a:p>
          <a:p>
            <a:pPr lvl="1"/>
            <a:r>
              <a:rPr lang="en-US" sz="1800" u="sng"/>
              <a:t>Risks and Measures</a:t>
            </a:r>
            <a:r>
              <a:rPr lang="en-US" sz="1800"/>
              <a:t>: Introduce basic threat modeling techniques to identify potential vulnerabilities and security risks. Guide them in implementing appropriate security measures.</a:t>
            </a:r>
          </a:p>
          <a:p>
            <a:pPr lvl="1"/>
            <a:r>
              <a:rPr lang="en-US" sz="1800" u="sng"/>
              <a:t>Data privacy</a:t>
            </a:r>
            <a:r>
              <a:rPr lang="en-US" sz="1800"/>
              <a:t>: Emphasize the importance of user data privacy and compliance with relevant regulations. Help them establish secure data handling practices.</a:t>
            </a:r>
          </a:p>
          <a:p>
            <a:endParaRPr lang="en-US" sz="1800" b="1"/>
          </a:p>
          <a:p>
            <a:r>
              <a:rPr lang="en-US" sz="1800" b="1"/>
              <a:t>Look for IP Early:</a:t>
            </a:r>
          </a:p>
          <a:p>
            <a:pPr lvl="1"/>
            <a:r>
              <a:rPr lang="en-US" sz="1800" u="sng"/>
              <a:t>Identify potentially patentable aspects:</a:t>
            </a:r>
            <a:r>
              <a:rPr lang="en-US" sz="1800"/>
              <a:t> Train mentees to recognize innovative concepts and inventions that could be protected through intellectual property (IP).</a:t>
            </a:r>
          </a:p>
          <a:p>
            <a:pPr lvl="1"/>
            <a:r>
              <a:rPr lang="en-US" sz="1800" u="sng"/>
              <a:t>IP strategy discussion</a:t>
            </a:r>
            <a:r>
              <a:rPr lang="en-US" sz="1800"/>
              <a:t>: Help them understand the benefits and complexities of IP protection and guide them in exploring relevant options.</a:t>
            </a:r>
          </a:p>
          <a:p>
            <a:pPr lvl="1"/>
            <a:r>
              <a:rPr lang="en-US" sz="1800" u="sng"/>
              <a:t>Connect with IP experts </a:t>
            </a:r>
            <a:r>
              <a:rPr lang="en-US" sz="1800"/>
              <a:t>: If significant IP potential exists, encourage them to consult with Patent Incubation Lab professionals for a formal assessment and guidance.</a:t>
            </a:r>
          </a:p>
          <a:p>
            <a:pPr marL="216000" lvl="1" indent="0">
              <a:buNone/>
            </a:pPr>
            <a:r>
              <a:rPr lang="en-US" sz="2000">
                <a:hlinkClick r:id="rId2"/>
              </a:rPr>
              <a:t>Office of the CTO - Intellectual Property (IP) &amp; Patents (sharepoint.com)</a:t>
            </a:r>
            <a:endParaRPr lang="en-US" sz="1800"/>
          </a:p>
          <a:p>
            <a:pPr marL="0" indent="0">
              <a:buNone/>
            </a:pPr>
            <a:endParaRPr lang="en-US"/>
          </a:p>
        </p:txBody>
      </p:sp>
      <p:sp>
        <p:nvSpPr>
          <p:cNvPr id="2" name="Text Placeholder 1">
            <a:extLst>
              <a:ext uri="{FF2B5EF4-FFF2-40B4-BE49-F238E27FC236}">
                <a16:creationId xmlns:a16="http://schemas.microsoft.com/office/drawing/2014/main" id="{7FBF76CD-108A-879A-E3A5-F0EB8E40290D}"/>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1F543EC4-7606-FE70-A077-76545F12F807}"/>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6E4CE243-AD2E-C87C-AAEB-F156A526B1FB}"/>
              </a:ext>
            </a:extLst>
          </p:cNvPr>
          <p:cNvSpPr>
            <a:spLocks noGrp="1"/>
          </p:cNvSpPr>
          <p:nvPr>
            <p:ph type="sldNum" sz="quarter" idx="12"/>
          </p:nvPr>
        </p:nvSpPr>
        <p:spPr/>
        <p:txBody>
          <a:bodyPr/>
          <a:lstStyle/>
          <a:p>
            <a:fld id="{A5059E0A-75CF-504A-968B-B53C005ED4A5}" type="slidenum">
              <a:rPr lang="en-US" noProof="0" smtClean="0"/>
              <a:t>6</a:t>
            </a:fld>
            <a:endParaRPr lang="en-US" noProof="0"/>
          </a:p>
        </p:txBody>
      </p:sp>
      <p:sp>
        <p:nvSpPr>
          <p:cNvPr id="10" name="Text Placeholder 9">
            <a:extLst>
              <a:ext uri="{FF2B5EF4-FFF2-40B4-BE49-F238E27FC236}">
                <a16:creationId xmlns:a16="http://schemas.microsoft.com/office/drawing/2014/main" id="{567E34E6-F219-5A84-353C-C4E866721162}"/>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5CDB6196-5D9A-7291-5DC9-AC5F90A172B2}"/>
              </a:ext>
            </a:extLst>
          </p:cNvPr>
          <p:cNvSpPr>
            <a:spLocks noGrp="1"/>
          </p:cNvSpPr>
          <p:nvPr>
            <p:ph type="title"/>
          </p:nvPr>
        </p:nvSpPr>
        <p:spPr/>
        <p:txBody>
          <a:bodyPr/>
          <a:lstStyle/>
          <a:p>
            <a:r>
              <a:rPr lang="en-US">
                <a:solidFill>
                  <a:schemeClr val="accent1">
                    <a:lumMod val="60000"/>
                    <a:lumOff val="40000"/>
                  </a:schemeClr>
                </a:solidFill>
              </a:rPr>
              <a:t>Mentoring Guidelines(Explained)</a:t>
            </a:r>
          </a:p>
        </p:txBody>
      </p:sp>
      <p:pic>
        <p:nvPicPr>
          <p:cNvPr id="3" name="Picture 2">
            <a:extLst>
              <a:ext uri="{FF2B5EF4-FFF2-40B4-BE49-F238E27FC236}">
                <a16:creationId xmlns:a16="http://schemas.microsoft.com/office/drawing/2014/main" id="{42DE8367-B5BB-3F68-F790-137439B77232}"/>
              </a:ext>
            </a:extLst>
          </p:cNvPr>
          <p:cNvPicPr>
            <a:picLocks noChangeAspect="1"/>
          </p:cNvPicPr>
          <p:nvPr/>
        </p:nvPicPr>
        <p:blipFill>
          <a:blip r:embed="rId3">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7456118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FAC1-821B-20C9-B6C9-88DCF67AC79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9B1F15D-36CD-FF7D-E50B-33044DA4BAA5}"/>
              </a:ext>
            </a:extLst>
          </p:cNvPr>
          <p:cNvSpPr>
            <a:spLocks noGrp="1"/>
          </p:cNvSpPr>
          <p:nvPr>
            <p:ph idx="1"/>
          </p:nvPr>
        </p:nvSpPr>
        <p:spPr>
          <a:xfrm>
            <a:off x="483476" y="1255222"/>
            <a:ext cx="11225048" cy="4802559"/>
          </a:xfrm>
        </p:spPr>
        <p:txBody>
          <a:bodyPr/>
          <a:lstStyle/>
          <a:p>
            <a:r>
              <a:rPr lang="en-US" sz="1800" b="1"/>
              <a:t>Solution Uniqueness:</a:t>
            </a:r>
          </a:p>
          <a:p>
            <a:pPr lvl="1"/>
            <a:r>
              <a:rPr lang="en-US" sz="1800" u="sng"/>
              <a:t>Competitive analysis: </a:t>
            </a:r>
            <a:r>
              <a:rPr lang="en-US" sz="1800"/>
              <a:t>Guide them in benchmarking their solution against existing competitors and highlighting unique differentiators. Encourage market research to stay ahead of the curve.</a:t>
            </a:r>
          </a:p>
          <a:p>
            <a:pPr lvl="1"/>
            <a:r>
              <a:rPr lang="en-US" sz="1800" u="sng"/>
              <a:t>Value proposition refinement</a:t>
            </a:r>
            <a:r>
              <a:rPr lang="en-US" sz="1800"/>
              <a:t>: Help them articulate a compelling value proposition that clearly explains how their solution solves a problem better than existing options.</a:t>
            </a:r>
          </a:p>
          <a:p>
            <a:endParaRPr lang="en-US" sz="1800" b="1"/>
          </a:p>
          <a:p>
            <a:r>
              <a:rPr lang="en-US" sz="1800" b="1"/>
              <a:t>Plagiarism Check:</a:t>
            </a:r>
          </a:p>
          <a:p>
            <a:pPr lvl="1"/>
            <a:r>
              <a:rPr lang="en-US" sz="1800" u="sng"/>
              <a:t>Promote academic integrity: </a:t>
            </a:r>
            <a:r>
              <a:rPr lang="en-US" sz="1800"/>
              <a:t>Emphasize the importance of originality and proper citation of sources. Guide them on using plagiarism detection tools and proper referencing techniques.</a:t>
            </a:r>
          </a:p>
          <a:p>
            <a:pPr lvl="1"/>
            <a:r>
              <a:rPr lang="en-US" sz="1800" u="sng"/>
              <a:t>Encourage independent research</a:t>
            </a:r>
            <a:r>
              <a:rPr lang="en-US" sz="1800"/>
              <a:t>: Help them develop critical thinking skills to gather information from reliable sources and build upon existing knowledge without copying.</a:t>
            </a:r>
          </a:p>
          <a:p>
            <a:pPr lvl="1"/>
            <a:r>
              <a:rPr lang="en-US" sz="1800" u="sng"/>
              <a:t>Question Sources</a:t>
            </a:r>
            <a:r>
              <a:rPr lang="en-US" sz="1800"/>
              <a:t>: Keep asking the students the sources and how they developed a piece of the solution to know if its being plagiarized. Proper references are a must.</a:t>
            </a:r>
          </a:p>
          <a:p>
            <a:pPr marL="0" indent="0">
              <a:buNone/>
            </a:pPr>
            <a:endParaRPr lang="en-US"/>
          </a:p>
        </p:txBody>
      </p:sp>
      <p:sp>
        <p:nvSpPr>
          <p:cNvPr id="2" name="Text Placeholder 1">
            <a:extLst>
              <a:ext uri="{FF2B5EF4-FFF2-40B4-BE49-F238E27FC236}">
                <a16:creationId xmlns:a16="http://schemas.microsoft.com/office/drawing/2014/main" id="{BA8159F6-38C7-AA36-9373-2ED430A5586F}"/>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D906B81B-81EB-0CC6-C50A-D43633317698}"/>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8B9FB2A4-F1BC-AA00-F203-49AD18B360ED}"/>
              </a:ext>
            </a:extLst>
          </p:cNvPr>
          <p:cNvSpPr>
            <a:spLocks noGrp="1"/>
          </p:cNvSpPr>
          <p:nvPr>
            <p:ph type="sldNum" sz="quarter" idx="12"/>
          </p:nvPr>
        </p:nvSpPr>
        <p:spPr/>
        <p:txBody>
          <a:bodyPr/>
          <a:lstStyle/>
          <a:p>
            <a:fld id="{A5059E0A-75CF-504A-968B-B53C005ED4A5}" type="slidenum">
              <a:rPr lang="en-US" noProof="0" smtClean="0"/>
              <a:t>7</a:t>
            </a:fld>
            <a:endParaRPr lang="en-US" noProof="0"/>
          </a:p>
        </p:txBody>
      </p:sp>
      <p:sp>
        <p:nvSpPr>
          <p:cNvPr id="10" name="Text Placeholder 9">
            <a:extLst>
              <a:ext uri="{FF2B5EF4-FFF2-40B4-BE49-F238E27FC236}">
                <a16:creationId xmlns:a16="http://schemas.microsoft.com/office/drawing/2014/main" id="{691FE6E9-6A17-FD9E-3104-E0A3CC33C790}"/>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692A4B64-8C8B-55EA-1740-05CF4EE62E39}"/>
              </a:ext>
            </a:extLst>
          </p:cNvPr>
          <p:cNvSpPr>
            <a:spLocks noGrp="1"/>
          </p:cNvSpPr>
          <p:nvPr>
            <p:ph type="title"/>
          </p:nvPr>
        </p:nvSpPr>
        <p:spPr/>
        <p:txBody>
          <a:bodyPr/>
          <a:lstStyle/>
          <a:p>
            <a:r>
              <a:rPr lang="en-US">
                <a:solidFill>
                  <a:schemeClr val="accent1">
                    <a:lumMod val="60000"/>
                    <a:lumOff val="40000"/>
                  </a:schemeClr>
                </a:solidFill>
              </a:rPr>
              <a:t>Mentoring Guidelines(Explained)</a:t>
            </a:r>
          </a:p>
        </p:txBody>
      </p:sp>
      <p:pic>
        <p:nvPicPr>
          <p:cNvPr id="3" name="Picture 2">
            <a:extLst>
              <a:ext uri="{FF2B5EF4-FFF2-40B4-BE49-F238E27FC236}">
                <a16:creationId xmlns:a16="http://schemas.microsoft.com/office/drawing/2014/main" id="{54F57D75-84F6-3EFC-3C90-9F1F0A76B621}"/>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38749200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B377-DC42-B7D7-5EDC-225A36A5AB6A}"/>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1B75B45-C6BE-C17E-9FC4-B7950DDDB774}"/>
              </a:ext>
            </a:extLst>
          </p:cNvPr>
          <p:cNvSpPr>
            <a:spLocks noGrp="1"/>
          </p:cNvSpPr>
          <p:nvPr>
            <p:ph idx="1"/>
          </p:nvPr>
        </p:nvSpPr>
        <p:spPr>
          <a:xfrm>
            <a:off x="483476" y="1305094"/>
            <a:ext cx="11225048" cy="4719435"/>
          </a:xfrm>
        </p:spPr>
        <p:txBody>
          <a:bodyPr/>
          <a:lstStyle/>
          <a:p>
            <a:r>
              <a:rPr lang="en-US" sz="1800" b="1"/>
              <a:t>Market Analysis:</a:t>
            </a:r>
          </a:p>
          <a:p>
            <a:pPr lvl="1"/>
            <a:r>
              <a:rPr lang="en-US" sz="1800"/>
              <a:t>Target market </a:t>
            </a:r>
            <a:r>
              <a:rPr lang="en-US" sz="1800" u="sng"/>
              <a:t>identification</a:t>
            </a:r>
            <a:r>
              <a:rPr lang="en-US" sz="1800"/>
              <a:t>: Guide them in defining their ideal customer profile and understanding their needs, pain points, and purchasing behavior.</a:t>
            </a:r>
          </a:p>
          <a:p>
            <a:pPr lvl="1"/>
            <a:r>
              <a:rPr lang="en-US" sz="1800" u="sng"/>
              <a:t>Go-to-market strategy</a:t>
            </a:r>
            <a:r>
              <a:rPr lang="en-US" sz="1800"/>
              <a:t>: Help them develop a feasible plan for reaching their target market, considering marketing channels, pricing strategies, and distribution networks.</a:t>
            </a:r>
          </a:p>
          <a:p>
            <a:pPr lvl="1"/>
            <a:r>
              <a:rPr lang="en-US" sz="1800" u="sng"/>
              <a:t>Competition analysis</a:t>
            </a:r>
            <a:r>
              <a:rPr lang="en-US" sz="1800"/>
              <a:t>: Encourage a thorough analysis of competitors, their strengths and weaknesses, and potential market share they aim to capture.</a:t>
            </a:r>
          </a:p>
          <a:p>
            <a:pPr lvl="1"/>
            <a:endParaRPr lang="en-US" sz="1800"/>
          </a:p>
          <a:p>
            <a:r>
              <a:rPr lang="en-US" sz="1800" b="1"/>
              <a:t>Solution Usability and Scalability:</a:t>
            </a:r>
          </a:p>
          <a:p>
            <a:pPr lvl="1"/>
            <a:r>
              <a:rPr lang="en-US" sz="1800" u="sng"/>
              <a:t>User-centered design</a:t>
            </a:r>
            <a:r>
              <a:rPr lang="en-US" sz="1800"/>
              <a:t>: Guide them in conducting user research and incorporating user feedback to ensure their solution is intuitive, user-friendly, and addresses real needs.</a:t>
            </a:r>
          </a:p>
          <a:p>
            <a:pPr lvl="1"/>
            <a:r>
              <a:rPr lang="en-US" sz="1800" u="sng"/>
              <a:t>Scalability planning</a:t>
            </a:r>
            <a:r>
              <a:rPr lang="en-US" sz="1800"/>
              <a:t>: Help them anticipate future growth and design their solution for efficient scaling to accommodate increased demand or functionality.</a:t>
            </a:r>
          </a:p>
          <a:p>
            <a:pPr lvl="1"/>
            <a:r>
              <a:rPr lang="en-US" sz="1800" u="sng"/>
              <a:t>Technical feasibility</a:t>
            </a:r>
            <a:r>
              <a:rPr lang="en-US" sz="1800"/>
              <a:t>: Analyze the technical infrastructure and resources required to support the solution's scalability and ensure cost-effectiveness and sustainability.</a:t>
            </a:r>
          </a:p>
          <a:p>
            <a:pPr marL="0" indent="0">
              <a:buNone/>
            </a:pPr>
            <a:endParaRPr lang="en-US"/>
          </a:p>
        </p:txBody>
      </p:sp>
      <p:sp>
        <p:nvSpPr>
          <p:cNvPr id="2" name="Text Placeholder 1">
            <a:extLst>
              <a:ext uri="{FF2B5EF4-FFF2-40B4-BE49-F238E27FC236}">
                <a16:creationId xmlns:a16="http://schemas.microsoft.com/office/drawing/2014/main" id="{CDF319F7-060F-34BC-53BA-F94E7FE12AFE}"/>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2F0E8A1B-2711-9660-21AB-B6C1BAAB5050}"/>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DD63844F-229B-F352-F040-32B518808E2B}"/>
              </a:ext>
            </a:extLst>
          </p:cNvPr>
          <p:cNvSpPr>
            <a:spLocks noGrp="1"/>
          </p:cNvSpPr>
          <p:nvPr>
            <p:ph type="sldNum" sz="quarter" idx="12"/>
          </p:nvPr>
        </p:nvSpPr>
        <p:spPr/>
        <p:txBody>
          <a:bodyPr/>
          <a:lstStyle/>
          <a:p>
            <a:fld id="{A5059E0A-75CF-504A-968B-B53C005ED4A5}" type="slidenum">
              <a:rPr lang="en-US" noProof="0" smtClean="0"/>
              <a:t>8</a:t>
            </a:fld>
            <a:endParaRPr lang="en-US" noProof="0"/>
          </a:p>
        </p:txBody>
      </p:sp>
      <p:sp>
        <p:nvSpPr>
          <p:cNvPr id="10" name="Text Placeholder 9">
            <a:extLst>
              <a:ext uri="{FF2B5EF4-FFF2-40B4-BE49-F238E27FC236}">
                <a16:creationId xmlns:a16="http://schemas.microsoft.com/office/drawing/2014/main" id="{FF8E5CA9-E18C-BC9F-ED70-29E4D738ABF7}"/>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6AC04E3C-6C25-54FD-AD9C-2F6DEE4C135D}"/>
              </a:ext>
            </a:extLst>
          </p:cNvPr>
          <p:cNvSpPr>
            <a:spLocks noGrp="1"/>
          </p:cNvSpPr>
          <p:nvPr>
            <p:ph type="title"/>
          </p:nvPr>
        </p:nvSpPr>
        <p:spPr/>
        <p:txBody>
          <a:bodyPr/>
          <a:lstStyle/>
          <a:p>
            <a:r>
              <a:rPr lang="en-US">
                <a:solidFill>
                  <a:schemeClr val="accent1">
                    <a:lumMod val="60000"/>
                    <a:lumOff val="40000"/>
                  </a:schemeClr>
                </a:solidFill>
              </a:rPr>
              <a:t>Mentoring Guidelines(Explained)</a:t>
            </a:r>
          </a:p>
        </p:txBody>
      </p:sp>
      <p:pic>
        <p:nvPicPr>
          <p:cNvPr id="3" name="Picture 2">
            <a:extLst>
              <a:ext uri="{FF2B5EF4-FFF2-40B4-BE49-F238E27FC236}">
                <a16:creationId xmlns:a16="http://schemas.microsoft.com/office/drawing/2014/main" id="{AB53BE18-995E-27CE-F2D3-F9C3E7468B19}"/>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9001386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D1316-5953-1CAF-AEDB-ABC1A9B66D6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461FB79-069D-E9EE-B3AF-DBB112ECC700}"/>
              </a:ext>
            </a:extLst>
          </p:cNvPr>
          <p:cNvSpPr>
            <a:spLocks noGrp="1"/>
          </p:cNvSpPr>
          <p:nvPr>
            <p:ph idx="1"/>
          </p:nvPr>
        </p:nvSpPr>
        <p:spPr>
          <a:xfrm>
            <a:off x="483476" y="1338346"/>
            <a:ext cx="11225048" cy="4719435"/>
          </a:xfrm>
        </p:spPr>
        <p:txBody>
          <a:bodyPr/>
          <a:lstStyle/>
          <a:p>
            <a:r>
              <a:rPr lang="en-US" sz="1800" b="1"/>
              <a:t>Team Contribution:</a:t>
            </a:r>
          </a:p>
          <a:p>
            <a:pPr lvl="1"/>
            <a:r>
              <a:rPr lang="en-US" sz="1800" u="sng"/>
              <a:t>Individual strengths and roles</a:t>
            </a:r>
            <a:r>
              <a:rPr lang="en-US" sz="1800"/>
              <a:t>: Help team members identify their strengths and assign roles that leverage their expertise and interests. Encourage collaboration and communication.</a:t>
            </a:r>
          </a:p>
          <a:p>
            <a:pPr lvl="1"/>
            <a:r>
              <a:rPr lang="en-US" sz="1800" u="sng"/>
              <a:t>Recognition and appreciation</a:t>
            </a:r>
            <a:r>
              <a:rPr lang="en-US" sz="1800"/>
              <a:t>: Encourage mentees to acknowledge and appreciate each other's contributions to foster a positive team spirit and motivation.</a:t>
            </a:r>
          </a:p>
          <a:p>
            <a:pPr lvl="1"/>
            <a:endParaRPr lang="en-US" sz="1800"/>
          </a:p>
          <a:p>
            <a:r>
              <a:rPr lang="en-US" sz="1800" b="1"/>
              <a:t>Next Steps in the Solution:</a:t>
            </a:r>
          </a:p>
          <a:p>
            <a:pPr lvl="1"/>
            <a:r>
              <a:rPr lang="en-US" sz="1800" u="sng"/>
              <a:t>Clear milestones and timelines</a:t>
            </a:r>
            <a:r>
              <a:rPr lang="en-US" sz="1800"/>
              <a:t>: Guide them in setting achievable milestones with defined timelines for development, testing, and deployment.</a:t>
            </a:r>
          </a:p>
          <a:p>
            <a:pPr lvl="1"/>
            <a:r>
              <a:rPr lang="en-US" sz="1800" u="sng"/>
              <a:t>Prototype development</a:t>
            </a:r>
            <a:r>
              <a:rPr lang="en-US" sz="1800"/>
              <a:t>: Focus on building a proof-of-concept or minimum viable product (MVP) to validate their solution's feasibility and gather feedback.</a:t>
            </a:r>
          </a:p>
          <a:p>
            <a:pPr lvl="1"/>
            <a:r>
              <a:rPr lang="en-US" sz="1800" u="sng"/>
              <a:t>Continuous improvement</a:t>
            </a:r>
            <a:r>
              <a:rPr lang="en-US" sz="1800"/>
              <a:t>: Foster a culture of continuous learning and improvement. Encourage mentees to iterate on their solution based on feedback and emerging technologies.</a:t>
            </a:r>
          </a:p>
          <a:p>
            <a:pPr marL="0" indent="0">
              <a:buNone/>
            </a:pPr>
            <a:endParaRPr lang="en-US"/>
          </a:p>
        </p:txBody>
      </p:sp>
      <p:sp>
        <p:nvSpPr>
          <p:cNvPr id="2" name="Text Placeholder 1">
            <a:extLst>
              <a:ext uri="{FF2B5EF4-FFF2-40B4-BE49-F238E27FC236}">
                <a16:creationId xmlns:a16="http://schemas.microsoft.com/office/drawing/2014/main" id="{173A6C52-B49E-33C2-571D-305F2158C593}"/>
              </a:ext>
            </a:extLst>
          </p:cNvPr>
          <p:cNvSpPr>
            <a:spLocks noGrp="1"/>
          </p:cNvSpPr>
          <p:nvPr>
            <p:ph type="body" sz="quarter" idx="43"/>
          </p:nvPr>
        </p:nvSpPr>
        <p:spPr/>
        <p:txBody>
          <a:bodyPr/>
          <a:lstStyle/>
          <a:p>
            <a:endParaRPr lang="en-US"/>
          </a:p>
        </p:txBody>
      </p:sp>
      <p:sp>
        <p:nvSpPr>
          <p:cNvPr id="4" name="Footer Placeholder 3">
            <a:extLst>
              <a:ext uri="{FF2B5EF4-FFF2-40B4-BE49-F238E27FC236}">
                <a16:creationId xmlns:a16="http://schemas.microsoft.com/office/drawing/2014/main" id="{9D4C9F45-1706-7F3A-8ED4-AC3820361DA0}"/>
              </a:ext>
            </a:extLst>
          </p:cNvPr>
          <p:cNvSpPr>
            <a:spLocks noGrp="1"/>
          </p:cNvSpPr>
          <p:nvPr>
            <p:ph type="ftr" sz="quarter" idx="11"/>
          </p:nvPr>
        </p:nvSpPr>
        <p:spPr/>
        <p:txBody>
          <a:bodyPr/>
          <a:lstStyle/>
          <a:p>
            <a:r>
              <a:rPr lang="en-US" noProof="0"/>
              <a:t>© 2025 Unisys Corporation. All rights reserved. Confidential and Proprietary Information.</a:t>
            </a:r>
          </a:p>
        </p:txBody>
      </p:sp>
      <p:sp>
        <p:nvSpPr>
          <p:cNvPr id="5" name="Slide Number Placeholder 4">
            <a:extLst>
              <a:ext uri="{FF2B5EF4-FFF2-40B4-BE49-F238E27FC236}">
                <a16:creationId xmlns:a16="http://schemas.microsoft.com/office/drawing/2014/main" id="{4B1671C0-9FF7-AFC4-BC6D-43209F8A0B4A}"/>
              </a:ext>
            </a:extLst>
          </p:cNvPr>
          <p:cNvSpPr>
            <a:spLocks noGrp="1"/>
          </p:cNvSpPr>
          <p:nvPr>
            <p:ph type="sldNum" sz="quarter" idx="12"/>
          </p:nvPr>
        </p:nvSpPr>
        <p:spPr/>
        <p:txBody>
          <a:bodyPr/>
          <a:lstStyle/>
          <a:p>
            <a:fld id="{A5059E0A-75CF-504A-968B-B53C005ED4A5}" type="slidenum">
              <a:rPr lang="en-US" noProof="0" smtClean="0"/>
              <a:t>9</a:t>
            </a:fld>
            <a:endParaRPr lang="en-US" noProof="0"/>
          </a:p>
        </p:txBody>
      </p:sp>
      <p:sp>
        <p:nvSpPr>
          <p:cNvPr id="10" name="Text Placeholder 9">
            <a:extLst>
              <a:ext uri="{FF2B5EF4-FFF2-40B4-BE49-F238E27FC236}">
                <a16:creationId xmlns:a16="http://schemas.microsoft.com/office/drawing/2014/main" id="{6E67D4F3-017C-9879-2F45-E0D381EB8EE8}"/>
              </a:ext>
            </a:extLst>
          </p:cNvPr>
          <p:cNvSpPr>
            <a:spLocks noGrp="1"/>
          </p:cNvSpPr>
          <p:nvPr>
            <p:ph type="body" sz="quarter" idx="13"/>
          </p:nvPr>
        </p:nvSpPr>
        <p:spPr/>
        <p:txBody>
          <a:bodyPr/>
          <a:lstStyle/>
          <a:p>
            <a:r>
              <a:rPr lang="en-US"/>
              <a:t>Section title (optional)</a:t>
            </a:r>
          </a:p>
        </p:txBody>
      </p:sp>
      <p:sp>
        <p:nvSpPr>
          <p:cNvPr id="8" name="Title 7">
            <a:extLst>
              <a:ext uri="{FF2B5EF4-FFF2-40B4-BE49-F238E27FC236}">
                <a16:creationId xmlns:a16="http://schemas.microsoft.com/office/drawing/2014/main" id="{2301DA74-383D-71AB-0B41-7FDBCC4118ED}"/>
              </a:ext>
            </a:extLst>
          </p:cNvPr>
          <p:cNvSpPr>
            <a:spLocks noGrp="1"/>
          </p:cNvSpPr>
          <p:nvPr>
            <p:ph type="title"/>
          </p:nvPr>
        </p:nvSpPr>
        <p:spPr/>
        <p:txBody>
          <a:bodyPr/>
          <a:lstStyle/>
          <a:p>
            <a:r>
              <a:rPr lang="en-US">
                <a:solidFill>
                  <a:schemeClr val="accent1">
                    <a:lumMod val="60000"/>
                    <a:lumOff val="40000"/>
                  </a:schemeClr>
                </a:solidFill>
              </a:rPr>
              <a:t>Mentoring Guidelines(Explained)</a:t>
            </a:r>
          </a:p>
        </p:txBody>
      </p:sp>
      <p:pic>
        <p:nvPicPr>
          <p:cNvPr id="3" name="Picture 2">
            <a:extLst>
              <a:ext uri="{FF2B5EF4-FFF2-40B4-BE49-F238E27FC236}">
                <a16:creationId xmlns:a16="http://schemas.microsoft.com/office/drawing/2014/main" id="{AA993084-8206-C8B5-D3E3-93A4BE883845}"/>
              </a:ext>
            </a:extLst>
          </p:cNvPr>
          <p:cNvPicPr>
            <a:picLocks noChangeAspect="1"/>
          </p:cNvPicPr>
          <p:nvPr/>
        </p:nvPicPr>
        <p:blipFill>
          <a:blip r:embed="rId2">
            <a:duotone>
              <a:prstClr val="black"/>
              <a:schemeClr val="accent1">
                <a:tint val="45000"/>
                <a:satMod val="400000"/>
              </a:schemeClr>
            </a:duotone>
          </a:blip>
          <a:stretch>
            <a:fillRect/>
          </a:stretch>
        </p:blipFill>
        <p:spPr>
          <a:xfrm>
            <a:off x="10035515" y="266177"/>
            <a:ext cx="1841525" cy="703597"/>
          </a:xfrm>
          <a:prstGeom prst="rect">
            <a:avLst/>
          </a:prstGeom>
        </p:spPr>
      </p:pic>
    </p:spTree>
    <p:extLst>
      <p:ext uri="{BB962C8B-B14F-4D97-AF65-F5344CB8AC3E}">
        <p14:creationId xmlns:p14="http://schemas.microsoft.com/office/powerpoint/2010/main" val="160343089"/>
      </p:ext>
    </p:extLst>
  </p:cSld>
  <p:clrMapOvr>
    <a:masterClrMapping/>
  </p:clrMapOvr>
  <p:transition>
    <p:fade/>
  </p:transition>
</p:sld>
</file>

<file path=ppt/theme/theme1.xml><?xml version="1.0" encoding="utf-8"?>
<a:theme xmlns:a="http://schemas.openxmlformats.org/drawingml/2006/main" name="Unisys Theme 2022">
  <a:themeElements>
    <a:clrScheme name="Unisys Theme">
      <a:dk1>
        <a:srgbClr val="2A2A2A"/>
      </a:dk1>
      <a:lt1>
        <a:srgbClr val="FFFFFF"/>
      </a:lt1>
      <a:dk2>
        <a:srgbClr val="003034"/>
      </a:dk2>
      <a:lt2>
        <a:srgbClr val="FFFFFF"/>
      </a:lt2>
      <a:accent1>
        <a:srgbClr val="00E28B"/>
      </a:accent1>
      <a:accent2>
        <a:srgbClr val="007173"/>
      </a:accent2>
      <a:accent3>
        <a:srgbClr val="CFFF8F"/>
      </a:accent3>
      <a:accent4>
        <a:srgbClr val="1B00EB"/>
      </a:accent4>
      <a:accent5>
        <a:srgbClr val="00FFFF"/>
      </a:accent5>
      <a:accent6>
        <a:srgbClr val="C300E1"/>
      </a:accent6>
      <a:hlink>
        <a:srgbClr val="00E28B"/>
      </a:hlink>
      <a:folHlink>
        <a:srgbClr val="00E28B"/>
      </a:folHlink>
    </a:clrScheme>
    <a:fontScheme name="Custom 1">
      <a:majorFont>
        <a:latin typeface="Unisys"/>
        <a:ea typeface=""/>
        <a:cs typeface=""/>
      </a:majorFont>
      <a:minorFont>
        <a:latin typeface="Unisy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a:solidFill>
            <a:schemeClr val="accent2"/>
          </a:solidFill>
        </a:ln>
      </a:spPr>
      <a:bodyPr/>
      <a:lstStyle/>
      <a:style>
        <a:lnRef idx="2">
          <a:schemeClr val="accent1">
            <a:shade val="50000"/>
          </a:schemeClr>
        </a:lnRef>
        <a:fillRef idx="1">
          <a:schemeClr val="accent1"/>
        </a:fillRef>
        <a:effectRef idx="0">
          <a:schemeClr val="accent1"/>
        </a:effectRef>
        <a:fontRef idx="minor">
          <a:schemeClr val="lt1"/>
        </a:fontRef>
      </a:style>
    </a:lnDef>
    <a:txDef>
      <a:spPr/>
      <a:bodyPr vert="horz" wrap="none" lIns="0" tIns="0" rIns="0" bIns="0" rtlCol="0" anchor="t">
        <a:spAutoFit/>
      </a:bodyPr>
      <a:lstStyle>
        <a:defPPr algn="l">
          <a:lnSpc>
            <a:spcPct val="90000"/>
          </a:lnSpc>
          <a:defRPr sz="1600" dirty="0" smtClean="0"/>
        </a:defPPr>
      </a:lstStyle>
    </a:txDef>
  </a:objectDefaults>
  <a:extraClrSchemeLst/>
  <a:custClrLst>
    <a:custClr name="Agile Lavender">
      <a:srgbClr val="C400E1"/>
    </a:custClr>
    <a:custClr name="Momentum Aubergine">
      <a:srgbClr val="42004C"/>
    </a:custClr>
    <a:custClr name="Relentless Red">
      <a:srgbClr val="FB2C28"/>
    </a:custClr>
    <a:custClr name="Black">
      <a:srgbClr val="2A2A2A"/>
    </a:custClr>
  </a:custClrLst>
  <a:extLst>
    <a:ext uri="{05A4C25C-085E-4340-85A3-A5531E510DB2}">
      <thm15:themeFamily xmlns:thm15="http://schemas.microsoft.com/office/thememl/2012/main" name="Presentation1" id="{129C2F30-101A-4A20-B94D-7D491E639244}" vid="{A5E62D60-FB81-4599-B4B2-BB842CEE4F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941577D5819143846C5EE00C625F0D" ma:contentTypeVersion="10" ma:contentTypeDescription="Create a new document." ma:contentTypeScope="" ma:versionID="72ff57a6efc2d08c22a7cfa8eb212f5f">
  <xsd:schema xmlns:xsd="http://www.w3.org/2001/XMLSchema" xmlns:xs="http://www.w3.org/2001/XMLSchema" xmlns:p="http://schemas.microsoft.com/office/2006/metadata/properties" xmlns:ns2="86869847-eb43-4305-a375-fe5c2530d939" xmlns:ns3="7a9deba2-d9e1-4774-a35d-1eb63cfbc7ad" targetNamespace="http://schemas.microsoft.com/office/2006/metadata/properties" ma:root="true" ma:fieldsID="334bac15938fbf239ad49b418e1b95b6" ns2:_="" ns3:_="">
    <xsd:import namespace="86869847-eb43-4305-a375-fe5c2530d939"/>
    <xsd:import namespace="7a9deba2-d9e1-4774-a35d-1eb63cfbc7a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69847-eb43-4305-a375-fe5c2530d9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9deba2-d9e1-4774-a35d-1eb63cfbc7a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a9deba2-d9e1-4774-a35d-1eb63cfbc7ad">
      <UserInfo>
        <DisplayName/>
        <AccountId xsi:nil="true"/>
        <AccountType/>
      </UserInfo>
    </SharedWithUsers>
  </documentManagement>
</p:properties>
</file>

<file path=customXml/itemProps1.xml><?xml version="1.0" encoding="utf-8"?>
<ds:datastoreItem xmlns:ds="http://schemas.openxmlformats.org/officeDocument/2006/customXml" ds:itemID="{095E01E6-E7E8-4ECD-9FE2-C3DDF94E6B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869847-eb43-4305-a375-fe5c2530d939"/>
    <ds:schemaRef ds:uri="7a9deba2-d9e1-4774-a35d-1eb63cfbc7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24FF64-ACD3-402F-805A-7490255AE8EB}">
  <ds:schemaRefs>
    <ds:schemaRef ds:uri="http://schemas.microsoft.com/sharepoint/v3/contenttype/forms"/>
  </ds:schemaRefs>
</ds:datastoreItem>
</file>

<file path=customXml/itemProps3.xml><?xml version="1.0" encoding="utf-8"?>
<ds:datastoreItem xmlns:ds="http://schemas.openxmlformats.org/officeDocument/2006/customXml" ds:itemID="{BB2C1B69-5854-41BD-8A5A-A3DEE44D0D89}">
  <ds:schemaRefs>
    <ds:schemaRef ds:uri="a420f9dc-c1d8-4599-9594-d1dbfe1031a3"/>
    <ds:schemaRef ds:uri="b1a157fb-2f71-41ce-803b-26bb0bef07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a9deba2-d9e1-4774-a35d-1eb63cfbc7ad"/>
  </ds:schemaRefs>
</ds:datastoreItem>
</file>

<file path=docProps/app.xml><?xml version="1.0" encoding="utf-8"?>
<Properties xmlns="http://schemas.openxmlformats.org/officeDocument/2006/extended-properties" xmlns:vt="http://schemas.openxmlformats.org/officeDocument/2006/docPropsVTypes">
  <Template>TSK-7929-UIP 2024_PPT Template (1) - Copy</Template>
  <TotalTime>0</TotalTime>
  <Words>1818</Words>
  <Application>Microsoft Office PowerPoint</Application>
  <PresentationFormat>Widescreen</PresentationFormat>
  <Paragraphs>233</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Courier New</vt:lpstr>
      <vt:lpstr>System Font Regular</vt:lpstr>
      <vt:lpstr>Unisys</vt:lpstr>
      <vt:lpstr>Wingdings</vt:lpstr>
      <vt:lpstr>Unisys Theme 2022</vt:lpstr>
      <vt:lpstr>Agenda</vt:lpstr>
      <vt:lpstr>PowerPoint Presentation</vt:lpstr>
      <vt:lpstr>Your Role as a Mentor</vt:lpstr>
      <vt:lpstr>Mentoring Guidelines</vt:lpstr>
      <vt:lpstr>Mentoring Guidelines(Explained)</vt:lpstr>
      <vt:lpstr>Mentoring Guidelines(Explained)</vt:lpstr>
      <vt:lpstr>Mentoring Guidelines(Explained)</vt:lpstr>
      <vt:lpstr>Mentoring Guidelines(Explained)</vt:lpstr>
      <vt:lpstr>Mentoring Guidelines(Explained)</vt:lpstr>
      <vt:lpstr>Benefits of being a Mentor</vt:lpstr>
      <vt:lpstr>Innovation Portal</vt:lpstr>
      <vt:lpstr>Unisys GitHub</vt:lpstr>
      <vt:lpstr>Evaluation Parameters</vt:lpstr>
      <vt:lpstr>Unisys Innovation Program Y16  Process &amp; Dates </vt:lpstr>
      <vt:lpstr>UIP Y16: Mentoring Process &amp; Timelines</vt:lpstr>
      <vt:lpstr>Technical SME Team</vt:lpstr>
      <vt:lpstr>Thank you</vt:lpstr>
      <vt:lpstr>Benefits of being a Mentor</vt:lpstr>
    </vt:vector>
  </TitlesOfParts>
  <Company>Unisys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Chatterjee, Dipankar</dc:creator>
  <cp:lastModifiedBy>Durai, Narayanan</cp:lastModifiedBy>
  <cp:revision>1</cp:revision>
  <dcterms:created xsi:type="dcterms:W3CDTF">2025-01-27T12:23:34Z</dcterms:created>
  <dcterms:modified xsi:type="dcterms:W3CDTF">2025-03-17T09:35:11Z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0x01010065941577D5819143846C5EE00C625F0D</vt:lpwstr>
  </property>
  <property fmtid="{D5CDD505-2E9C-101B-9397-08002B2CF9AE}" pid="3" name="MSIP_Label_cbec90da-8de3-41c2-83a2-9a36daf445f7_Enabled">
    <vt:lpwstr>true</vt:lpwstr>
  </property>
  <property fmtid="{D5CDD505-2E9C-101B-9397-08002B2CF9AE}" pid="4" name="MSIP_Label_cbec90da-8de3-41c2-83a2-9a36daf445f7_SetDate">
    <vt:lpwstr>2022-10-17T15:49:50Z</vt:lpwstr>
  </property>
  <property fmtid="{D5CDD505-2E9C-101B-9397-08002B2CF9AE}" pid="5" name="MSIP_Label_cbec90da-8de3-41c2-83a2-9a36daf445f7_Method">
    <vt:lpwstr>Standard</vt:lpwstr>
  </property>
  <property fmtid="{D5CDD505-2E9C-101B-9397-08002B2CF9AE}" pid="6" name="MSIP_Label_cbec90da-8de3-41c2-83a2-9a36daf445f7_Name">
    <vt:lpwstr>Confidential File</vt:lpwstr>
  </property>
  <property fmtid="{D5CDD505-2E9C-101B-9397-08002B2CF9AE}" pid="7" name="MSIP_Label_cbec90da-8de3-41c2-83a2-9a36daf445f7_SiteId">
    <vt:lpwstr>8d894c2b-238f-490b-8dd1-d93898c5bf83</vt:lpwstr>
  </property>
  <property fmtid="{D5CDD505-2E9C-101B-9397-08002B2CF9AE}" pid="8" name="MSIP_Label_cbec90da-8de3-41c2-83a2-9a36daf445f7_ActionId">
    <vt:lpwstr>682d447a-55a3-47cc-b150-abc0c030d582</vt:lpwstr>
  </property>
  <property fmtid="{D5CDD505-2E9C-101B-9397-08002B2CF9AE}" pid="9" name="MSIP_Label_cbec90da-8de3-41c2-83a2-9a36daf445f7_ContentBits">
    <vt:lpwstr>0</vt:lpwstr>
  </property>
  <property fmtid="{D5CDD505-2E9C-101B-9397-08002B2CF9AE}" pid="10" name="MediaServiceImageTags">
    <vt:lpwstr/>
  </property>
  <property fmtid="{D5CDD505-2E9C-101B-9397-08002B2CF9AE}" pid="11" name="ClassificationContentMarkingHeaderText">
    <vt:lpwstr>•• PROTECTED 関係者外秘</vt:lpwstr>
  </property>
  <property fmtid="{D5CDD505-2E9C-101B-9397-08002B2CF9AE}" pid="12" name="Order">
    <vt:lpwstr>9633900.00000000</vt:lpwstr>
  </property>
  <property fmtid="{D5CDD505-2E9C-101B-9397-08002B2CF9AE}" pid="13" name="ComplianceAssetId">
    <vt:lpwstr/>
  </property>
  <property fmtid="{D5CDD505-2E9C-101B-9397-08002B2CF9AE}" pid="14" name="_ExtendedDescription">
    <vt:lpwstr/>
  </property>
  <property fmtid="{D5CDD505-2E9C-101B-9397-08002B2CF9AE}" pid="15" name="TriggerFlowInfo">
    <vt:lpwstr/>
  </property>
</Properties>
</file>